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9"/>
  </p:notesMasterIdLst>
  <p:sldIdLst>
    <p:sldId id="256" r:id="rId2"/>
    <p:sldId id="258" r:id="rId3"/>
    <p:sldId id="305" r:id="rId4"/>
    <p:sldId id="275" r:id="rId5"/>
    <p:sldId id="278" r:id="rId6"/>
    <p:sldId id="264" r:id="rId7"/>
    <p:sldId id="262" r:id="rId8"/>
    <p:sldId id="277" r:id="rId9"/>
    <p:sldId id="304" r:id="rId10"/>
    <p:sldId id="306" r:id="rId11"/>
    <p:sldId id="281" r:id="rId12"/>
    <p:sldId id="263" r:id="rId13"/>
    <p:sldId id="265" r:id="rId14"/>
    <p:sldId id="266" r:id="rId15"/>
    <p:sldId id="267" r:id="rId16"/>
    <p:sldId id="268" r:id="rId17"/>
    <p:sldId id="269" r:id="rId18"/>
    <p:sldId id="270" r:id="rId19"/>
    <p:sldId id="271" r:id="rId20"/>
    <p:sldId id="272" r:id="rId21"/>
    <p:sldId id="273" r:id="rId22"/>
    <p:sldId id="274" r:id="rId23"/>
    <p:sldId id="276" r:id="rId24"/>
    <p:sldId id="279" r:id="rId25"/>
    <p:sldId id="280"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Lst>
  <p:sldSz cx="9144000" cy="5143500" type="screen16x9"/>
  <p:notesSz cx="6858000" cy="9144000"/>
  <p:embeddedFontLst>
    <p:embeddedFont>
      <p:font typeface="Inter" panose="020B0604020202020204" charset="0"/>
      <p:regular r:id="rId50"/>
      <p:bold r:id="rId51"/>
      <p:italic r:id="rId52"/>
      <p:boldItalic r:id="rId53"/>
    </p:embeddedFont>
    <p:embeddedFont>
      <p:font typeface="Inter ExtraBold" panose="020B0604020202020204" charset="0"/>
      <p:bold r:id="rId54"/>
      <p:boldItalic r:id="rId55"/>
    </p:embeddedFont>
    <p:embeddedFont>
      <p:font typeface="Inter Medium" panose="020B0604020202020204" charset="0"/>
      <p:regular r:id="rId56"/>
      <p:bold r:id="rId57"/>
      <p:italic r:id="rId58"/>
      <p:boldItalic r:id="rId59"/>
    </p:embeddedFont>
    <p:embeddedFont>
      <p:font typeface="Inter SemiBold" panose="020B0604020202020204" charset="0"/>
      <p:regular r:id="rId60"/>
      <p:bold r:id="rId61"/>
      <p:italic r:id="rId62"/>
      <p:boldItalic r:id="rId63"/>
    </p:embeddedFont>
    <p:embeddedFont>
      <p:font typeface="Roboto Mono" panose="00000009000000000000" pitchFamily="49" charset="0"/>
      <p:regular r:id="rId64"/>
      <p:bold r:id="rId65"/>
      <p:italic r:id="rId66"/>
      <p:boldItalic r:id="rId6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144">
          <p15:clr>
            <a:srgbClr val="747775"/>
          </p15:clr>
        </p15:guide>
        <p15:guide id="2" orient="horz" pos="144">
          <p15:clr>
            <a:srgbClr val="747775"/>
          </p15:clr>
        </p15:guide>
        <p15:guide id="3" pos="5616">
          <p15:clr>
            <a:srgbClr val="747775"/>
          </p15:clr>
        </p15:guide>
        <p15:guide id="4" orient="horz" pos="3096">
          <p15:clr>
            <a:srgbClr val="747775"/>
          </p15:clr>
        </p15:guide>
        <p15:guide id="5" orient="horz" pos="40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DE21166-72CD-4666-9B10-2B5B8EA32889}">
  <a:tblStyle styleId="{EDE21166-72CD-4666-9B10-2B5B8EA3288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2" d="100"/>
          <a:sy n="92" d="100"/>
        </p:scale>
        <p:origin x="468" y="56"/>
      </p:cViewPr>
      <p:guideLst>
        <p:guide pos="144"/>
        <p:guide orient="horz" pos="144"/>
        <p:guide pos="5616"/>
        <p:guide orient="horz" pos="3096"/>
        <p:guide orient="horz" pos="40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4.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66" Type="http://schemas.openxmlformats.org/officeDocument/2006/relationships/font" Target="fonts/font17.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font" Target="fonts/font15.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67"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font" Target="fonts/font13.fntdata"/><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1.fntdata"/><Relationship Id="rId55"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a:extLst>
            <a:ext uri="{FF2B5EF4-FFF2-40B4-BE49-F238E27FC236}">
              <a16:creationId xmlns:a16="http://schemas.microsoft.com/office/drawing/2014/main" id="{2BDB2683-4448-38D4-5B24-EB5B631C954E}"/>
            </a:ext>
          </a:extLst>
        </p:cNvPr>
        <p:cNvGrpSpPr/>
        <p:nvPr/>
      </p:nvGrpSpPr>
      <p:grpSpPr>
        <a:xfrm>
          <a:off x="0" y="0"/>
          <a:ext cx="0" cy="0"/>
          <a:chOff x="0" y="0"/>
          <a:chExt cx="0" cy="0"/>
        </a:xfrm>
      </p:grpSpPr>
      <p:sp>
        <p:nvSpPr>
          <p:cNvPr id="237" name="Google Shape;237;g2cf684365c9_0_2:notes">
            <a:extLst>
              <a:ext uri="{FF2B5EF4-FFF2-40B4-BE49-F238E27FC236}">
                <a16:creationId xmlns:a16="http://schemas.microsoft.com/office/drawing/2014/main" id="{03A0DFD6-A3A1-0ED1-5F76-E6B8B4D06A0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a:extLst>
              <a:ext uri="{FF2B5EF4-FFF2-40B4-BE49-F238E27FC236}">
                <a16:creationId xmlns:a16="http://schemas.microsoft.com/office/drawing/2014/main" id="{96048876-CD35-5D8B-FDBB-B1CBEF1945AB}"/>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7597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2da1afbcdf4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2da1afbcdf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g2cf41384e5b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 name="Google Shape;105;g2cf41384e5b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da1afbcdf4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2da1afbcdf4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cf41384e5b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cf41384e5b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cf41384e5b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cf41384e5b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2cf41384e5b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2cf41384e5b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2cf41384e5b_0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2cf41384e5b_0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cf41384e5b_0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cf41384e5b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2dde4172b78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2dde4172b7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da1afbcdf4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da1afbcdf4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2da1afbcdf4_0_9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2da1afbcdf4_0_9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2da1afbcdf4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2da1afbcdf4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2da1afbcdf4_0_3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2da1afbcdf4_0_3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da1afbcdf4_0_8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2da1afbcdf4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f684365c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cf684365c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d0f53808d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2d0f53808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da1afbcdf4_0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da1afbcdf4_0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da1afbcdf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da1afbcdf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2da1afbcdf4_0_3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2da1afbcdf4_0_3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2da1afbcdf4_0_4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2da1afbcdf4_0_4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a:extLst>
            <a:ext uri="{FF2B5EF4-FFF2-40B4-BE49-F238E27FC236}">
              <a16:creationId xmlns:a16="http://schemas.microsoft.com/office/drawing/2014/main" id="{30D70CA9-898A-0E64-0EED-045345EFC02E}"/>
            </a:ext>
          </a:extLst>
        </p:cNvPr>
        <p:cNvGrpSpPr/>
        <p:nvPr/>
      </p:nvGrpSpPr>
      <p:grpSpPr>
        <a:xfrm>
          <a:off x="0" y="0"/>
          <a:ext cx="0" cy="0"/>
          <a:chOff x="0" y="0"/>
          <a:chExt cx="0" cy="0"/>
        </a:xfrm>
      </p:grpSpPr>
      <p:sp>
        <p:nvSpPr>
          <p:cNvPr id="97" name="Google Shape;97;g2cf41384e5b_0_23:notes">
            <a:extLst>
              <a:ext uri="{FF2B5EF4-FFF2-40B4-BE49-F238E27FC236}">
                <a16:creationId xmlns:a16="http://schemas.microsoft.com/office/drawing/2014/main" id="{6C52D72D-0360-E541-64CF-EE5D2287A9A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a:extLst>
              <a:ext uri="{FF2B5EF4-FFF2-40B4-BE49-F238E27FC236}">
                <a16:creationId xmlns:a16="http://schemas.microsoft.com/office/drawing/2014/main" id="{DCD6B3F0-F086-E5C8-A32A-C84AD5AA050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5709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da1afbcdf4_0_7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da1afbcdf4_0_7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2da1afbcdf4_0_7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2" name="Google Shape;432;g2da1afbcdf4_0_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da1afbcdf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da1afbcdf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2da1afbcdf4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4" name="Google Shape;454;g2da1afbcdf4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da1afbcdf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da1afbcdf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da1afbcdf4_0_2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da1afbcdf4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da1afbcdf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2da1afbcdf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da1afbcdf4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da1afbcdf4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2da1afbcdf4_0_1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2da1afbcdf4_0_1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da1afbcdf4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1" name="Google Shape;501;g2da1afbcdf4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da1afbcdf4_0_8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2da1afbcdf4_0_1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8" name="Google Shape;508;g2da1afbcdf4_0_1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da1afbcdf4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da1afbcdf4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2da1afbcdf4_0_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0" name="Google Shape;520;g2da1afbcdf4_0_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4"/>
        <p:cNvGrpSpPr/>
        <p:nvPr/>
      </p:nvGrpSpPr>
      <p:grpSpPr>
        <a:xfrm>
          <a:off x="0" y="0"/>
          <a:ext cx="0" cy="0"/>
          <a:chOff x="0" y="0"/>
          <a:chExt cx="0" cy="0"/>
        </a:xfrm>
      </p:grpSpPr>
      <p:sp>
        <p:nvSpPr>
          <p:cNvPr id="525" name="Google Shape;525;g2da1afbcdf4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6" name="Google Shape;526;g2da1afbcdf4_0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2da1afbcdf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2da1afbcdf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g2da1afbcdf4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2" name="Google Shape;542;g2da1afbcdf4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da1afbcdf4_0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da1afbcdf4_0_2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da1afbcdf4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da1afbcdf4_0_2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cf684365c9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cf684365c9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2cf41384e5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2cf41384e5b_0_1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2cf41384e5b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2cf41384e5b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2cf5b16db11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2cf5b16db1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a:extLst>
            <a:ext uri="{FF2B5EF4-FFF2-40B4-BE49-F238E27FC236}">
              <a16:creationId xmlns:a16="http://schemas.microsoft.com/office/drawing/2014/main" id="{0FEF89FD-C9D3-0A0F-FEA7-14C455C0816A}"/>
            </a:ext>
          </a:extLst>
        </p:cNvPr>
        <p:cNvGrpSpPr/>
        <p:nvPr/>
      </p:nvGrpSpPr>
      <p:grpSpPr>
        <a:xfrm>
          <a:off x="0" y="0"/>
          <a:ext cx="0" cy="0"/>
          <a:chOff x="0" y="0"/>
          <a:chExt cx="0" cy="0"/>
        </a:xfrm>
      </p:grpSpPr>
      <p:sp>
        <p:nvSpPr>
          <p:cNvPr id="210" name="Google Shape;210;g2da1afbcdf4_0_862:notes">
            <a:extLst>
              <a:ext uri="{FF2B5EF4-FFF2-40B4-BE49-F238E27FC236}">
                <a16:creationId xmlns:a16="http://schemas.microsoft.com/office/drawing/2014/main" id="{85CB231E-FE2A-E76F-81F0-C9196448F3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da1afbcdf4_0_862:notes">
            <a:extLst>
              <a:ext uri="{FF2B5EF4-FFF2-40B4-BE49-F238E27FC236}">
                <a16:creationId xmlns:a16="http://schemas.microsoft.com/office/drawing/2014/main" id="{F68282D3-6D50-7CD0-3B0A-29173B9580C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2141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4"/>
        <p:cNvGrpSpPr/>
        <p:nvPr/>
      </p:nvGrpSpPr>
      <p:grpSpPr>
        <a:xfrm>
          <a:off x="0" y="0"/>
          <a:ext cx="0" cy="0"/>
          <a:chOff x="0" y="0"/>
          <a:chExt cx="0" cy="0"/>
        </a:xfrm>
      </p:grpSpPr>
      <p:sp>
        <p:nvSpPr>
          <p:cNvPr id="25" name="Google Shape;25;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6"/>
        <p:cNvGrpSpPr/>
        <p:nvPr/>
      </p:nvGrpSpPr>
      <p:grpSpPr>
        <a:xfrm>
          <a:off x="0" y="0"/>
          <a:ext cx="0" cy="0"/>
          <a:chOff x="0" y="0"/>
          <a:chExt cx="0" cy="0"/>
        </a:xfrm>
      </p:grpSpPr>
      <p:sp>
        <p:nvSpPr>
          <p:cNvPr id="27" name="Google Shape;27;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DEFAULT">
  <p:cSld name="DEFAULT">
    <p:bg>
      <p:bgPr>
        <a:solidFill>
          <a:schemeClr val="lt1"/>
        </a:solidFill>
        <a:effectLst/>
      </p:bgPr>
    </p:bg>
    <p:spTree>
      <p:nvGrpSpPr>
        <p:cNvPr id="1" name="Shape 2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eam (4 people)" type="secHead">
  <p:cSld name="SECTION_HEADER">
    <p:spTree>
      <p:nvGrpSpPr>
        <p:cNvPr id="1" name="Shape 9"/>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
        <p:cNvGrpSpPr/>
        <p:nvPr/>
      </p:nvGrpSpPr>
      <p:grpSpPr>
        <a:xfrm>
          <a:off x="0" y="0"/>
          <a:ext cx="0" cy="0"/>
          <a:chOff x="0" y="0"/>
          <a:chExt cx="0" cy="0"/>
        </a:xfrm>
      </p:grpSpPr>
      <p:sp>
        <p:nvSpPr>
          <p:cNvPr id="11" name="Google Shape;1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2"/>
        <p:cNvGrpSpPr/>
        <p:nvPr/>
      </p:nvGrpSpPr>
      <p:grpSpPr>
        <a:xfrm>
          <a:off x="0" y="0"/>
          <a:ext cx="0" cy="0"/>
          <a:chOff x="0" y="0"/>
          <a:chExt cx="0" cy="0"/>
        </a:xfrm>
      </p:grpSpPr>
      <p:sp>
        <p:nvSpPr>
          <p:cNvPr id="13" name="Google Shape;13;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
        <p:cNvGrpSpPr/>
        <p:nvPr/>
      </p:nvGrpSpPr>
      <p:grpSpPr>
        <a:xfrm>
          <a:off x="0" y="0"/>
          <a:ext cx="0" cy="0"/>
          <a:chOff x="0" y="0"/>
          <a:chExt cx="0" cy="0"/>
        </a:xfrm>
      </p:grpSpPr>
      <p:sp>
        <p:nvSpPr>
          <p:cNvPr id="15" name="Google Shape;1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6"/>
        <p:cNvGrpSpPr/>
        <p:nvPr/>
      </p:nvGrpSpPr>
      <p:grpSpPr>
        <a:xfrm>
          <a:off x="0" y="0"/>
          <a:ext cx="0" cy="0"/>
          <a:chOff x="0" y="0"/>
          <a:chExt cx="0" cy="0"/>
        </a:xfrm>
      </p:grpSpPr>
      <p:sp>
        <p:nvSpPr>
          <p:cNvPr id="17" name="Google Shape;1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
        <p:cNvGrpSpPr/>
        <p:nvPr/>
      </p:nvGrpSpPr>
      <p:grpSpPr>
        <a:xfrm>
          <a:off x="0" y="0"/>
          <a:ext cx="0" cy="0"/>
          <a:chOff x="0" y="0"/>
          <a:chExt cx="0" cy="0"/>
        </a:xfrm>
      </p:grpSpPr>
      <p:sp>
        <p:nvSpPr>
          <p:cNvPr id="19" name="Google Shape;19;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0"/>
        <p:cNvGrpSpPr/>
        <p:nvPr/>
      </p:nvGrpSpPr>
      <p:grpSpPr>
        <a:xfrm>
          <a:off x="0" y="0"/>
          <a:ext cx="0" cy="0"/>
          <a:chOff x="0" y="0"/>
          <a:chExt cx="0" cy="0"/>
        </a:xfrm>
      </p:grpSpPr>
      <p:sp>
        <p:nvSpPr>
          <p:cNvPr id="21" name="Google Shape;21;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2"/>
        <p:cNvGrpSpPr/>
        <p:nvPr/>
      </p:nvGrpSpPr>
      <p:grpSpPr>
        <a:xfrm>
          <a:off x="0" y="0"/>
          <a:ext cx="0" cy="0"/>
          <a:chOff x="0" y="0"/>
          <a:chExt cx="0" cy="0"/>
        </a:xfrm>
      </p:grpSpPr>
      <p:sp>
        <p:nvSpPr>
          <p:cNvPr id="23" name="Google Shape;2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‹Nº›</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8.jp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1.xml"/><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s://drive.google.com/drive/u/2/folders/1fkoU4Kz4IjTlNmeH221Q-cr4e4Z611sf"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6" Type="http://schemas.openxmlformats.org/officeDocument/2006/relationships/image" Target="../media/image34.png"/><Relationship Id="rId21" Type="http://schemas.openxmlformats.org/officeDocument/2006/relationships/image" Target="../media/image29.png"/><Relationship Id="rId34" Type="http://schemas.openxmlformats.org/officeDocument/2006/relationships/image" Target="../media/image42.png"/><Relationship Id="rId42" Type="http://schemas.openxmlformats.org/officeDocument/2006/relationships/image" Target="../media/image50.png"/><Relationship Id="rId47" Type="http://schemas.openxmlformats.org/officeDocument/2006/relationships/image" Target="../media/image55.png"/><Relationship Id="rId50" Type="http://schemas.openxmlformats.org/officeDocument/2006/relationships/image" Target="../media/image58.png"/><Relationship Id="rId55" Type="http://schemas.openxmlformats.org/officeDocument/2006/relationships/image" Target="../media/image63.png"/><Relationship Id="rId63" Type="http://schemas.openxmlformats.org/officeDocument/2006/relationships/image" Target="../media/image70.png"/><Relationship Id="rId68" Type="http://schemas.openxmlformats.org/officeDocument/2006/relationships/image" Target="../media/image75.png"/><Relationship Id="rId7" Type="http://schemas.openxmlformats.org/officeDocument/2006/relationships/image" Target="../media/image15.png"/><Relationship Id="rId2" Type="http://schemas.openxmlformats.org/officeDocument/2006/relationships/notesSlide" Target="../notesSlides/notesSlide28.xml"/><Relationship Id="rId16" Type="http://schemas.openxmlformats.org/officeDocument/2006/relationships/image" Target="../media/image24.png"/><Relationship Id="rId29" Type="http://schemas.openxmlformats.org/officeDocument/2006/relationships/image" Target="../media/image37.png"/><Relationship Id="rId11" Type="http://schemas.openxmlformats.org/officeDocument/2006/relationships/image" Target="../media/image19.png"/><Relationship Id="rId24" Type="http://schemas.openxmlformats.org/officeDocument/2006/relationships/image" Target="../media/image32.png"/><Relationship Id="rId32" Type="http://schemas.openxmlformats.org/officeDocument/2006/relationships/image" Target="../media/image40.png"/><Relationship Id="rId37" Type="http://schemas.openxmlformats.org/officeDocument/2006/relationships/image" Target="../media/image45.png"/><Relationship Id="rId40" Type="http://schemas.openxmlformats.org/officeDocument/2006/relationships/image" Target="../media/image48.png"/><Relationship Id="rId45" Type="http://schemas.openxmlformats.org/officeDocument/2006/relationships/image" Target="../media/image53.png"/><Relationship Id="rId53" Type="http://schemas.openxmlformats.org/officeDocument/2006/relationships/image" Target="../media/image61.png"/><Relationship Id="rId58" Type="http://schemas.openxmlformats.org/officeDocument/2006/relationships/image" Target="../media/image7.png"/><Relationship Id="rId66" Type="http://schemas.openxmlformats.org/officeDocument/2006/relationships/image" Target="../media/image73.png"/><Relationship Id="rId5" Type="http://schemas.openxmlformats.org/officeDocument/2006/relationships/image" Target="../media/image13.png"/><Relationship Id="rId61" Type="http://schemas.openxmlformats.org/officeDocument/2006/relationships/image" Target="../media/image68.png"/><Relationship Id="rId19" Type="http://schemas.openxmlformats.org/officeDocument/2006/relationships/image" Target="../media/image27.png"/><Relationship Id="rId14" Type="http://schemas.openxmlformats.org/officeDocument/2006/relationships/image" Target="../media/image22.png"/><Relationship Id="rId22" Type="http://schemas.openxmlformats.org/officeDocument/2006/relationships/image" Target="../media/image30.png"/><Relationship Id="rId27" Type="http://schemas.openxmlformats.org/officeDocument/2006/relationships/image" Target="../media/image35.png"/><Relationship Id="rId30" Type="http://schemas.openxmlformats.org/officeDocument/2006/relationships/image" Target="../media/image38.png"/><Relationship Id="rId35" Type="http://schemas.openxmlformats.org/officeDocument/2006/relationships/image" Target="../media/image43.png"/><Relationship Id="rId43" Type="http://schemas.openxmlformats.org/officeDocument/2006/relationships/image" Target="../media/image51.png"/><Relationship Id="rId48" Type="http://schemas.openxmlformats.org/officeDocument/2006/relationships/image" Target="../media/image56.png"/><Relationship Id="rId56" Type="http://schemas.openxmlformats.org/officeDocument/2006/relationships/image" Target="../media/image64.png"/><Relationship Id="rId64" Type="http://schemas.openxmlformats.org/officeDocument/2006/relationships/image" Target="../media/image71.png"/><Relationship Id="rId8" Type="http://schemas.openxmlformats.org/officeDocument/2006/relationships/image" Target="../media/image16.png"/><Relationship Id="rId51" Type="http://schemas.openxmlformats.org/officeDocument/2006/relationships/image" Target="../media/image59.png"/><Relationship Id="rId3" Type="http://schemas.openxmlformats.org/officeDocument/2006/relationships/image" Target="../media/image11.png"/><Relationship Id="rId12" Type="http://schemas.openxmlformats.org/officeDocument/2006/relationships/image" Target="../media/image20.png"/><Relationship Id="rId17" Type="http://schemas.openxmlformats.org/officeDocument/2006/relationships/image" Target="../media/image25.png"/><Relationship Id="rId25" Type="http://schemas.openxmlformats.org/officeDocument/2006/relationships/image" Target="../media/image33.png"/><Relationship Id="rId33" Type="http://schemas.openxmlformats.org/officeDocument/2006/relationships/image" Target="../media/image41.png"/><Relationship Id="rId38" Type="http://schemas.openxmlformats.org/officeDocument/2006/relationships/image" Target="../media/image46.png"/><Relationship Id="rId46" Type="http://schemas.openxmlformats.org/officeDocument/2006/relationships/image" Target="../media/image54.png"/><Relationship Id="rId59" Type="http://schemas.openxmlformats.org/officeDocument/2006/relationships/image" Target="../media/image66.png"/><Relationship Id="rId67" Type="http://schemas.openxmlformats.org/officeDocument/2006/relationships/image" Target="../media/image74.png"/><Relationship Id="rId20" Type="http://schemas.openxmlformats.org/officeDocument/2006/relationships/image" Target="../media/image28.png"/><Relationship Id="rId41" Type="http://schemas.openxmlformats.org/officeDocument/2006/relationships/image" Target="../media/image49.png"/><Relationship Id="rId54" Type="http://schemas.openxmlformats.org/officeDocument/2006/relationships/image" Target="../media/image62.png"/><Relationship Id="rId6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14.png"/><Relationship Id="rId15" Type="http://schemas.openxmlformats.org/officeDocument/2006/relationships/image" Target="../media/image23.png"/><Relationship Id="rId23" Type="http://schemas.openxmlformats.org/officeDocument/2006/relationships/image" Target="../media/image31.png"/><Relationship Id="rId28" Type="http://schemas.openxmlformats.org/officeDocument/2006/relationships/image" Target="../media/image36.png"/><Relationship Id="rId36" Type="http://schemas.openxmlformats.org/officeDocument/2006/relationships/image" Target="../media/image44.png"/><Relationship Id="rId49" Type="http://schemas.openxmlformats.org/officeDocument/2006/relationships/image" Target="../media/image57.png"/><Relationship Id="rId57" Type="http://schemas.openxmlformats.org/officeDocument/2006/relationships/image" Target="../media/image65.png"/><Relationship Id="rId10" Type="http://schemas.openxmlformats.org/officeDocument/2006/relationships/image" Target="../media/image18.png"/><Relationship Id="rId31" Type="http://schemas.openxmlformats.org/officeDocument/2006/relationships/image" Target="../media/image39.png"/><Relationship Id="rId44" Type="http://schemas.openxmlformats.org/officeDocument/2006/relationships/image" Target="../media/image52.png"/><Relationship Id="rId52" Type="http://schemas.openxmlformats.org/officeDocument/2006/relationships/image" Target="../media/image60.png"/><Relationship Id="rId60" Type="http://schemas.openxmlformats.org/officeDocument/2006/relationships/image" Target="../media/image67.png"/><Relationship Id="rId65" Type="http://schemas.openxmlformats.org/officeDocument/2006/relationships/image" Target="../media/image72.png"/><Relationship Id="rId4" Type="http://schemas.openxmlformats.org/officeDocument/2006/relationships/image" Target="../media/image12.png"/><Relationship Id="rId9" Type="http://schemas.openxmlformats.org/officeDocument/2006/relationships/image" Target="../media/image17.png"/><Relationship Id="rId13" Type="http://schemas.openxmlformats.org/officeDocument/2006/relationships/image" Target="../media/image21.png"/><Relationship Id="rId18" Type="http://schemas.openxmlformats.org/officeDocument/2006/relationships/image" Target="../media/image26.png"/><Relationship Id="rId39" Type="http://schemas.openxmlformats.org/officeDocument/2006/relationships/image" Target="../media/image47.png"/></Relationships>
</file>

<file path=ppt/slides/_rels/slide29.xml.rels><?xml version="1.0" encoding="UTF-8" standalone="yes"?>
<Relationships xmlns="http://schemas.openxmlformats.org/package/2006/relationships"><Relationship Id="rId13" Type="http://schemas.openxmlformats.org/officeDocument/2006/relationships/image" Target="../media/image86.png"/><Relationship Id="rId18" Type="http://schemas.openxmlformats.org/officeDocument/2006/relationships/image" Target="../media/image91.png"/><Relationship Id="rId26" Type="http://schemas.openxmlformats.org/officeDocument/2006/relationships/image" Target="../media/image99.png"/><Relationship Id="rId39" Type="http://schemas.openxmlformats.org/officeDocument/2006/relationships/image" Target="../media/image112.png"/><Relationship Id="rId21" Type="http://schemas.openxmlformats.org/officeDocument/2006/relationships/image" Target="../media/image94.png"/><Relationship Id="rId34" Type="http://schemas.openxmlformats.org/officeDocument/2006/relationships/image" Target="../media/image107.png"/><Relationship Id="rId42" Type="http://schemas.openxmlformats.org/officeDocument/2006/relationships/image" Target="../media/image115.png"/><Relationship Id="rId47" Type="http://schemas.openxmlformats.org/officeDocument/2006/relationships/image" Target="../media/image120.png"/><Relationship Id="rId50" Type="http://schemas.openxmlformats.org/officeDocument/2006/relationships/image" Target="../media/image123.png"/><Relationship Id="rId55" Type="http://schemas.openxmlformats.org/officeDocument/2006/relationships/image" Target="../media/image128.png"/><Relationship Id="rId63" Type="http://schemas.openxmlformats.org/officeDocument/2006/relationships/image" Target="../media/image136.png"/><Relationship Id="rId7" Type="http://schemas.openxmlformats.org/officeDocument/2006/relationships/image" Target="../media/image80.png"/><Relationship Id="rId2" Type="http://schemas.openxmlformats.org/officeDocument/2006/relationships/notesSlide" Target="../notesSlides/notesSlide29.xml"/><Relationship Id="rId16" Type="http://schemas.openxmlformats.org/officeDocument/2006/relationships/image" Target="../media/image89.png"/><Relationship Id="rId29" Type="http://schemas.openxmlformats.org/officeDocument/2006/relationships/image" Target="../media/image102.png"/><Relationship Id="rId11" Type="http://schemas.openxmlformats.org/officeDocument/2006/relationships/image" Target="../media/image84.png"/><Relationship Id="rId24" Type="http://schemas.openxmlformats.org/officeDocument/2006/relationships/image" Target="../media/image97.png"/><Relationship Id="rId32" Type="http://schemas.openxmlformats.org/officeDocument/2006/relationships/image" Target="../media/image105.png"/><Relationship Id="rId37" Type="http://schemas.openxmlformats.org/officeDocument/2006/relationships/image" Target="../media/image110.png"/><Relationship Id="rId40" Type="http://schemas.openxmlformats.org/officeDocument/2006/relationships/image" Target="../media/image113.png"/><Relationship Id="rId45" Type="http://schemas.openxmlformats.org/officeDocument/2006/relationships/image" Target="../media/image118.png"/><Relationship Id="rId53" Type="http://schemas.openxmlformats.org/officeDocument/2006/relationships/image" Target="../media/image126.png"/><Relationship Id="rId58" Type="http://schemas.openxmlformats.org/officeDocument/2006/relationships/image" Target="../media/image131.png"/><Relationship Id="rId5" Type="http://schemas.openxmlformats.org/officeDocument/2006/relationships/image" Target="../media/image78.png"/><Relationship Id="rId61" Type="http://schemas.openxmlformats.org/officeDocument/2006/relationships/image" Target="../media/image134.png"/><Relationship Id="rId19" Type="http://schemas.openxmlformats.org/officeDocument/2006/relationships/image" Target="../media/image92.png"/><Relationship Id="rId14" Type="http://schemas.openxmlformats.org/officeDocument/2006/relationships/image" Target="../media/image87.png"/><Relationship Id="rId22" Type="http://schemas.openxmlformats.org/officeDocument/2006/relationships/image" Target="../media/image95.png"/><Relationship Id="rId27" Type="http://schemas.openxmlformats.org/officeDocument/2006/relationships/image" Target="../media/image100.png"/><Relationship Id="rId30" Type="http://schemas.openxmlformats.org/officeDocument/2006/relationships/image" Target="../media/image103.png"/><Relationship Id="rId35" Type="http://schemas.openxmlformats.org/officeDocument/2006/relationships/image" Target="../media/image108.png"/><Relationship Id="rId43" Type="http://schemas.openxmlformats.org/officeDocument/2006/relationships/image" Target="../media/image116.png"/><Relationship Id="rId48" Type="http://schemas.openxmlformats.org/officeDocument/2006/relationships/image" Target="../media/image121.png"/><Relationship Id="rId56" Type="http://schemas.openxmlformats.org/officeDocument/2006/relationships/image" Target="../media/image129.png"/><Relationship Id="rId8" Type="http://schemas.openxmlformats.org/officeDocument/2006/relationships/image" Target="../media/image81.png"/><Relationship Id="rId51" Type="http://schemas.openxmlformats.org/officeDocument/2006/relationships/image" Target="../media/image124.png"/><Relationship Id="rId3" Type="http://schemas.openxmlformats.org/officeDocument/2006/relationships/image" Target="../media/image76.png"/><Relationship Id="rId12" Type="http://schemas.openxmlformats.org/officeDocument/2006/relationships/image" Target="../media/image85.png"/><Relationship Id="rId17" Type="http://schemas.openxmlformats.org/officeDocument/2006/relationships/image" Target="../media/image90.png"/><Relationship Id="rId25" Type="http://schemas.openxmlformats.org/officeDocument/2006/relationships/image" Target="../media/image98.png"/><Relationship Id="rId33" Type="http://schemas.openxmlformats.org/officeDocument/2006/relationships/image" Target="../media/image106.png"/><Relationship Id="rId38" Type="http://schemas.openxmlformats.org/officeDocument/2006/relationships/image" Target="../media/image111.png"/><Relationship Id="rId46" Type="http://schemas.openxmlformats.org/officeDocument/2006/relationships/image" Target="../media/image119.png"/><Relationship Id="rId59" Type="http://schemas.openxmlformats.org/officeDocument/2006/relationships/image" Target="../media/image132.png"/><Relationship Id="rId20" Type="http://schemas.openxmlformats.org/officeDocument/2006/relationships/image" Target="../media/image93.png"/><Relationship Id="rId41" Type="http://schemas.openxmlformats.org/officeDocument/2006/relationships/image" Target="../media/image114.png"/><Relationship Id="rId54" Type="http://schemas.openxmlformats.org/officeDocument/2006/relationships/image" Target="../media/image127.png"/><Relationship Id="rId62" Type="http://schemas.openxmlformats.org/officeDocument/2006/relationships/image" Target="../media/image135.png"/><Relationship Id="rId1" Type="http://schemas.openxmlformats.org/officeDocument/2006/relationships/slideLayout" Target="../slideLayouts/slideLayout11.xml"/><Relationship Id="rId6" Type="http://schemas.openxmlformats.org/officeDocument/2006/relationships/image" Target="../media/image79.png"/><Relationship Id="rId15" Type="http://schemas.openxmlformats.org/officeDocument/2006/relationships/image" Target="../media/image88.png"/><Relationship Id="rId23" Type="http://schemas.openxmlformats.org/officeDocument/2006/relationships/image" Target="../media/image96.png"/><Relationship Id="rId28" Type="http://schemas.openxmlformats.org/officeDocument/2006/relationships/image" Target="../media/image101.png"/><Relationship Id="rId36" Type="http://schemas.openxmlformats.org/officeDocument/2006/relationships/image" Target="../media/image109.png"/><Relationship Id="rId49" Type="http://schemas.openxmlformats.org/officeDocument/2006/relationships/image" Target="../media/image122.png"/><Relationship Id="rId57" Type="http://schemas.openxmlformats.org/officeDocument/2006/relationships/image" Target="../media/image130.png"/><Relationship Id="rId10" Type="http://schemas.openxmlformats.org/officeDocument/2006/relationships/image" Target="../media/image83.png"/><Relationship Id="rId31" Type="http://schemas.openxmlformats.org/officeDocument/2006/relationships/image" Target="../media/image104.png"/><Relationship Id="rId44" Type="http://schemas.openxmlformats.org/officeDocument/2006/relationships/image" Target="../media/image117.png"/><Relationship Id="rId52" Type="http://schemas.openxmlformats.org/officeDocument/2006/relationships/image" Target="../media/image125.png"/><Relationship Id="rId60" Type="http://schemas.openxmlformats.org/officeDocument/2006/relationships/image" Target="../media/image133.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notesSlide" Target="../notesSlides/notesSlide32.xml"/><Relationship Id="rId1" Type="http://schemas.openxmlformats.org/officeDocument/2006/relationships/slideLayout" Target="../slideLayouts/slideLayout11.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3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33.xml"/><Relationship Id="rId1" Type="http://schemas.openxmlformats.org/officeDocument/2006/relationships/slideLayout" Target="../slideLayouts/slideLayout11.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34.xml"/><Relationship Id="rId1" Type="http://schemas.openxmlformats.org/officeDocument/2006/relationships/slideLayout" Target="../slideLayouts/slideLayout1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3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35.xml"/><Relationship Id="rId1" Type="http://schemas.openxmlformats.org/officeDocument/2006/relationships/slideLayout" Target="../slideLayouts/slideLayout11.xml"/><Relationship Id="rId4" Type="http://schemas.openxmlformats.org/officeDocument/2006/relationships/image" Target="../media/image151.png"/></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36.xml"/><Relationship Id="rId1" Type="http://schemas.openxmlformats.org/officeDocument/2006/relationships/slideLayout" Target="../slideLayouts/slideLayout11.xml"/><Relationship Id="rId5" Type="http://schemas.openxmlformats.org/officeDocument/2006/relationships/image" Target="../media/image154.png"/><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37.xml"/><Relationship Id="rId1" Type="http://schemas.openxmlformats.org/officeDocument/2006/relationships/slideLayout" Target="../slideLayouts/slideLayout11.xml"/><Relationship Id="rId5" Type="http://schemas.openxmlformats.org/officeDocument/2006/relationships/image" Target="../media/image157.png"/><Relationship Id="rId4" Type="http://schemas.openxmlformats.org/officeDocument/2006/relationships/image" Target="../media/image156.png"/></Relationships>
</file>

<file path=ppt/slides/_rels/slide38.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38.xml"/><Relationship Id="rId1" Type="http://schemas.openxmlformats.org/officeDocument/2006/relationships/slideLayout" Target="../slideLayouts/slideLayout11.xml"/><Relationship Id="rId4" Type="http://schemas.openxmlformats.org/officeDocument/2006/relationships/image" Target="../media/image159.png"/></Relationships>
</file>

<file path=ppt/slides/_rels/slide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39.xml"/><Relationship Id="rId1" Type="http://schemas.openxmlformats.org/officeDocument/2006/relationships/slideLayout" Target="../slideLayouts/slideLayout11.xml"/><Relationship Id="rId4" Type="http://schemas.openxmlformats.org/officeDocument/2006/relationships/image" Target="../media/image16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40.xml"/><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41.xml"/><Relationship Id="rId1" Type="http://schemas.openxmlformats.org/officeDocument/2006/relationships/slideLayout" Target="../slideLayouts/slideLayout11.xml"/></Relationships>
</file>

<file path=ppt/slides/_rels/slide4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42.xml"/><Relationship Id="rId1" Type="http://schemas.openxmlformats.org/officeDocument/2006/relationships/slideLayout" Target="../slideLayouts/slideLayout11.xml"/></Relationships>
</file>

<file path=ppt/slides/_rels/slide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67.png"/><Relationship Id="rId4" Type="http://schemas.openxmlformats.org/officeDocument/2006/relationships/image" Target="../media/image166.png"/></Relationships>
</file>

<file path=ppt/slides/_rels/slide4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4.xml"/><Relationship Id="rId1" Type="http://schemas.openxmlformats.org/officeDocument/2006/relationships/slideLayout" Target="../slideLayouts/slideLayout11.xml"/><Relationship Id="rId4" Type="http://schemas.openxmlformats.org/officeDocument/2006/relationships/image" Target="../media/image169.png"/></Relationships>
</file>

<file path=ppt/slides/_rels/slide4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45.xml"/><Relationship Id="rId1" Type="http://schemas.openxmlformats.org/officeDocument/2006/relationships/slideLayout" Target="../slideLayouts/slideLayout11.xml"/><Relationship Id="rId4" Type="http://schemas.openxmlformats.org/officeDocument/2006/relationships/image" Target="../media/image171.png"/></Relationships>
</file>

<file path=ppt/slides/_rels/slide46.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46.xml"/><Relationship Id="rId1" Type="http://schemas.openxmlformats.org/officeDocument/2006/relationships/slideLayout" Target="../slideLayouts/slideLayout11.xml"/><Relationship Id="rId5" Type="http://schemas.openxmlformats.org/officeDocument/2006/relationships/image" Target="../media/image174.png"/><Relationship Id="rId4" Type="http://schemas.openxmlformats.org/officeDocument/2006/relationships/image" Target="../media/image173.png"/></Relationships>
</file>

<file path=ppt/slides/_rels/slide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178.png"/><Relationship Id="rId5" Type="http://schemas.openxmlformats.org/officeDocument/2006/relationships/image" Target="../media/image177.png"/><Relationship Id="rId4" Type="http://schemas.openxmlformats.org/officeDocument/2006/relationships/image" Target="../media/image176.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32"/>
        <p:cNvGrpSpPr/>
        <p:nvPr/>
      </p:nvGrpSpPr>
      <p:grpSpPr>
        <a:xfrm>
          <a:off x="0" y="0"/>
          <a:ext cx="0" cy="0"/>
          <a:chOff x="0" y="0"/>
          <a:chExt cx="0" cy="0"/>
        </a:xfrm>
      </p:grpSpPr>
      <p:sp>
        <p:nvSpPr>
          <p:cNvPr id="33" name="Google Shape;33;p14"/>
          <p:cNvSpPr txBox="1">
            <a:spLocks noGrp="1"/>
          </p:cNvSpPr>
          <p:nvPr>
            <p:ph type="ctrTitle"/>
          </p:nvPr>
        </p:nvSpPr>
        <p:spPr>
          <a:xfrm>
            <a:off x="64008" y="638300"/>
            <a:ext cx="8520600" cy="1359600"/>
          </a:xfrm>
          <a:prstGeom prst="rect">
            <a:avLst/>
          </a:prstGeom>
          <a:noFill/>
          <a:ln>
            <a:noFill/>
          </a:ln>
        </p:spPr>
        <p:txBody>
          <a:bodyPr spcFirstLastPara="1" wrap="square" lIns="91425" tIns="0" rIns="91425" bIns="91425" anchor="t" anchorCtr="0">
            <a:spAutoFit/>
          </a:bodyPr>
          <a:lstStyle/>
          <a:p>
            <a:pPr marL="0" lvl="0" indent="0" algn="l" rtl="0">
              <a:lnSpc>
                <a:spcPct val="90000"/>
              </a:lnSpc>
              <a:spcBef>
                <a:spcPts val="0"/>
              </a:spcBef>
              <a:spcAft>
                <a:spcPts val="0"/>
              </a:spcAft>
              <a:buNone/>
            </a:pPr>
            <a:r>
              <a:rPr lang="en" sz="6000" dirty="0">
                <a:solidFill>
                  <a:srgbClr val="1A1A1A"/>
                </a:solidFill>
                <a:latin typeface="Inter ExtraBold"/>
                <a:ea typeface="Inter ExtraBold"/>
                <a:cs typeface="Inter ExtraBold"/>
                <a:sym typeface="Inter ExtraBold"/>
              </a:rPr>
              <a:t>Webinar 3 - Sprint 2</a:t>
            </a:r>
            <a:endParaRPr sz="6000" dirty="0">
              <a:solidFill>
                <a:srgbClr val="1A1A1A"/>
              </a:solidFill>
              <a:latin typeface="Inter ExtraBold"/>
              <a:ea typeface="Inter ExtraBold"/>
              <a:cs typeface="Inter ExtraBold"/>
              <a:sym typeface="Inter ExtraBold"/>
            </a:endParaRPr>
          </a:p>
          <a:p>
            <a:pPr marL="0" lvl="0" indent="0" algn="l" rtl="0">
              <a:spcBef>
                <a:spcPts val="1000"/>
              </a:spcBef>
              <a:spcAft>
                <a:spcPts val="0"/>
              </a:spcAft>
              <a:buClr>
                <a:schemeClr val="dk1"/>
              </a:buClr>
              <a:buSzPts val="1100"/>
              <a:buFont typeface="Arial"/>
              <a:buNone/>
            </a:pPr>
            <a:r>
              <a:rPr lang="en" sz="2000" dirty="0">
                <a:solidFill>
                  <a:srgbClr val="1A1A1A"/>
                </a:solidFill>
                <a:latin typeface="Inter"/>
                <a:ea typeface="Inter"/>
                <a:cs typeface="Inter"/>
                <a:sym typeface="Inter"/>
              </a:rPr>
              <a:t>Bucles, funciones</a:t>
            </a:r>
            <a:endParaRPr sz="6000" dirty="0">
              <a:solidFill>
                <a:srgbClr val="1A1A1A"/>
              </a:solidFill>
              <a:latin typeface="Inter ExtraBold"/>
              <a:ea typeface="Inter ExtraBold"/>
              <a:cs typeface="Inter ExtraBold"/>
              <a:sym typeface="Inter ExtraBold"/>
            </a:endParaRPr>
          </a:p>
        </p:txBody>
      </p:sp>
      <p:pic>
        <p:nvPicPr>
          <p:cNvPr id="34" name="Google Shape;34;p1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35" name="Google Shape;35;p14"/>
          <p:cNvSpPr txBox="1">
            <a:spLocks noGrp="1"/>
          </p:cNvSpPr>
          <p:nvPr>
            <p:ph type="subTitle" idx="1"/>
          </p:nvPr>
        </p:nvSpPr>
        <p:spPr>
          <a:xfrm>
            <a:off x="152400" y="4600950"/>
            <a:ext cx="8686800" cy="3693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r>
              <a:rPr lang="en" sz="1200">
                <a:solidFill>
                  <a:srgbClr val="2A2A2A"/>
                </a:solidFill>
                <a:latin typeface="Inter Medium"/>
                <a:ea typeface="Inter Medium"/>
                <a:cs typeface="Inter Medium"/>
                <a:sym typeface="Inter Medium"/>
              </a:rPr>
              <a:t>April 24, 2024</a:t>
            </a:r>
            <a:endParaRPr sz="1200">
              <a:solidFill>
                <a:srgbClr val="2A2A2A"/>
              </a:solidFill>
              <a:latin typeface="Inter Medium"/>
              <a:ea typeface="Inter Medium"/>
              <a:cs typeface="Inter Medium"/>
              <a:sym typeface="Inter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a:extLst>
            <a:ext uri="{FF2B5EF4-FFF2-40B4-BE49-F238E27FC236}">
              <a16:creationId xmlns:a16="http://schemas.microsoft.com/office/drawing/2014/main" id="{710DD49A-DA5B-4789-11A7-FB1CED434E7D}"/>
            </a:ext>
          </a:extLst>
        </p:cNvPr>
        <p:cNvGrpSpPr/>
        <p:nvPr/>
      </p:nvGrpSpPr>
      <p:grpSpPr>
        <a:xfrm>
          <a:off x="0" y="0"/>
          <a:ext cx="0" cy="0"/>
          <a:chOff x="0" y="0"/>
          <a:chExt cx="0" cy="0"/>
        </a:xfrm>
      </p:grpSpPr>
      <p:pic>
        <p:nvPicPr>
          <p:cNvPr id="240" name="Google Shape;240;p36">
            <a:extLst>
              <a:ext uri="{FF2B5EF4-FFF2-40B4-BE49-F238E27FC236}">
                <a16:creationId xmlns:a16="http://schemas.microsoft.com/office/drawing/2014/main" id="{8B3E9417-FA46-7635-A065-5BB9711EE867}"/>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a:extLst>
              <a:ext uri="{FF2B5EF4-FFF2-40B4-BE49-F238E27FC236}">
                <a16:creationId xmlns:a16="http://schemas.microsoft.com/office/drawing/2014/main" id="{39593599-5C27-2E74-1FE8-16CC9561FFF1}"/>
              </a:ext>
            </a:extLst>
          </p:cNvPr>
          <p:cNvSpPr txBox="1">
            <a:spLocks noGrp="1"/>
          </p:cNvSpPr>
          <p:nvPr>
            <p:ph type="ctrTitle"/>
          </p:nvPr>
        </p:nvSpPr>
        <p:spPr>
          <a:xfrm>
            <a:off x="322800" y="817438"/>
            <a:ext cx="6138384" cy="2677626"/>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¿Cómo te sientes luego de la sesión?</a:t>
            </a:r>
          </a:p>
        </p:txBody>
      </p:sp>
    </p:spTree>
    <p:extLst>
      <p:ext uri="{BB962C8B-B14F-4D97-AF65-F5344CB8AC3E}">
        <p14:creationId xmlns:p14="http://schemas.microsoft.com/office/powerpoint/2010/main" val="3298266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8F60"/>
        </a:solidFill>
        <a:effectLst/>
      </p:bgPr>
    </p:bg>
    <p:spTree>
      <p:nvGrpSpPr>
        <p:cNvPr id="1" name="Shape 268"/>
        <p:cNvGrpSpPr/>
        <p:nvPr/>
      </p:nvGrpSpPr>
      <p:grpSpPr>
        <a:xfrm>
          <a:off x="0" y="0"/>
          <a:ext cx="0" cy="0"/>
          <a:chOff x="0" y="0"/>
          <a:chExt cx="0" cy="0"/>
        </a:xfrm>
      </p:grpSpPr>
      <p:sp>
        <p:nvSpPr>
          <p:cNvPr id="269" name="Google Shape;269;p39"/>
          <p:cNvSpPr txBox="1">
            <a:spLocks noGrp="1"/>
          </p:cNvSpPr>
          <p:nvPr>
            <p:ph type="ctrTitle"/>
          </p:nvPr>
        </p:nvSpPr>
        <p:spPr>
          <a:xfrm>
            <a:off x="311688" y="19139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Thanks      for coming!</a:t>
            </a:r>
            <a:endParaRPr sz="4800">
              <a:solidFill>
                <a:srgbClr val="1A1A1A"/>
              </a:solidFill>
              <a:latin typeface="Inter ExtraBold"/>
              <a:ea typeface="Inter ExtraBold"/>
              <a:cs typeface="Inter ExtraBold"/>
              <a:sym typeface="Inter ExtraBold"/>
            </a:endParaRPr>
          </a:p>
        </p:txBody>
      </p:sp>
      <p:pic>
        <p:nvPicPr>
          <p:cNvPr id="270" name="Google Shape;270;p39"/>
          <p:cNvPicPr preferRelativeResize="0"/>
          <p:nvPr/>
        </p:nvPicPr>
        <p:blipFill>
          <a:blip r:embed="rId3">
            <a:alphaModFix/>
          </a:blip>
          <a:stretch>
            <a:fillRect/>
          </a:stretch>
        </p:blipFill>
        <p:spPr>
          <a:xfrm>
            <a:off x="3642096" y="2053054"/>
            <a:ext cx="645459" cy="645201"/>
          </a:xfrm>
          <a:prstGeom prst="rect">
            <a:avLst/>
          </a:prstGeom>
          <a:noFill/>
          <a:ln>
            <a:noFill/>
          </a:ln>
        </p:spPr>
      </p:pic>
      <p:pic>
        <p:nvPicPr>
          <p:cNvPr id="271" name="Google Shape;271;p39"/>
          <p:cNvPicPr preferRelativeResize="0"/>
          <p:nvPr/>
        </p:nvPicPr>
        <p:blipFill>
          <a:blip r:embed="rId4">
            <a:alphaModFix/>
          </a:blip>
          <a:stretch>
            <a:fillRect/>
          </a:stretch>
        </p:blipFill>
        <p:spPr>
          <a:xfrm>
            <a:off x="4138613" y="228600"/>
            <a:ext cx="866775" cy="194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06"/>
        <p:cNvGrpSpPr/>
        <p:nvPr/>
      </p:nvGrpSpPr>
      <p:grpSpPr>
        <a:xfrm>
          <a:off x="0" y="0"/>
          <a:ext cx="0" cy="0"/>
          <a:chOff x="0" y="0"/>
          <a:chExt cx="0" cy="0"/>
        </a:xfrm>
      </p:grpSpPr>
      <p:pic>
        <p:nvPicPr>
          <p:cNvPr id="107" name="Google Shape;107;p2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8" name="Google Shape;108;p2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09" name="Google Shape;109;p21"/>
          <p:cNvPicPr preferRelativeResize="0"/>
          <p:nvPr/>
        </p:nvPicPr>
        <p:blipFill rotWithShape="1">
          <a:blip r:embed="rId4">
            <a:alphaModFix/>
          </a:blip>
          <a:srcRect l="21362" t="27708" r="20175" b="1514"/>
          <a:stretch/>
        </p:blipFill>
        <p:spPr>
          <a:xfrm>
            <a:off x="228600" y="1490700"/>
            <a:ext cx="4240800" cy="3424200"/>
          </a:xfrm>
          <a:prstGeom prst="roundRect">
            <a:avLst>
              <a:gd name="adj" fmla="val 4989"/>
            </a:avLst>
          </a:prstGeom>
          <a:solidFill>
            <a:schemeClr val="lt1"/>
          </a:solidFill>
          <a:ln>
            <a:noFill/>
          </a:ln>
        </p:spPr>
      </p:pic>
      <p:sp>
        <p:nvSpPr>
          <p:cNvPr id="110" name="Google Shape;110;p21"/>
          <p:cNvSpPr/>
          <p:nvPr/>
        </p:nvSpPr>
        <p:spPr>
          <a:xfrm>
            <a:off x="4674600" y="1490700"/>
            <a:ext cx="4240800" cy="3424200"/>
          </a:xfrm>
          <a:prstGeom prst="roundRect">
            <a:avLst>
              <a:gd name="adj" fmla="val 5630"/>
            </a:avLst>
          </a:prstGeom>
          <a:solidFill>
            <a:schemeClr val="lt1"/>
          </a:solidFill>
          <a:ln>
            <a:noFill/>
          </a:ln>
        </p:spPr>
        <p:txBody>
          <a:bodyPr spcFirstLastPara="1" wrap="square" lIns="182875" tIns="182875" rIns="182875" bIns="274300" anchor="t" anchorCtr="0">
            <a:noAutofit/>
          </a:bodyPr>
          <a:lstStyle/>
          <a:p>
            <a:pPr marL="0" lvl="0" indent="0" algn="l" rtl="0">
              <a:lnSpc>
                <a:spcPct val="115000"/>
              </a:lnSpc>
              <a:spcBef>
                <a:spcPts val="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solidFill>
                <a:srgbClr val="1A1A1A"/>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22"/>
        <p:cNvGrpSpPr/>
        <p:nvPr/>
      </p:nvGrpSpPr>
      <p:grpSpPr>
        <a:xfrm>
          <a:off x="0" y="0"/>
          <a:ext cx="0" cy="0"/>
          <a:chOff x="0" y="0"/>
          <a:chExt cx="0" cy="0"/>
        </a:xfrm>
      </p:grpSpPr>
      <p:pic>
        <p:nvPicPr>
          <p:cNvPr id="123" name="Google Shape;123;p2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24" name="Google Shape;124;p2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pic>
        <p:nvPicPr>
          <p:cNvPr id="125" name="Google Shape;125;p23"/>
          <p:cNvPicPr preferRelativeResize="0"/>
          <p:nvPr/>
        </p:nvPicPr>
        <p:blipFill rotWithShape="1">
          <a:blip r:embed="rId4">
            <a:alphaModFix/>
          </a:blip>
          <a:srcRect t="-5004" b="-4993"/>
          <a:stretch/>
        </p:blipFill>
        <p:spPr>
          <a:xfrm>
            <a:off x="228600" y="1490700"/>
            <a:ext cx="4240800" cy="3424200"/>
          </a:xfrm>
          <a:prstGeom prst="roundRect">
            <a:avLst>
              <a:gd name="adj" fmla="val 4989"/>
            </a:avLst>
          </a:prstGeom>
          <a:solidFill>
            <a:schemeClr val="lt1"/>
          </a:solidFill>
          <a:ln>
            <a:noFill/>
          </a:ln>
        </p:spPr>
      </p:pic>
      <p:pic>
        <p:nvPicPr>
          <p:cNvPr id="126" name="Google Shape;126;p23"/>
          <p:cNvPicPr preferRelativeResize="0"/>
          <p:nvPr/>
        </p:nvPicPr>
        <p:blipFill rotWithShape="1">
          <a:blip r:embed="rId5">
            <a:alphaModFix/>
          </a:blip>
          <a:srcRect l="-3751" r="-3751"/>
          <a:stretch/>
        </p:blipFill>
        <p:spPr>
          <a:xfrm>
            <a:off x="4674600" y="1490700"/>
            <a:ext cx="4240800" cy="3424200"/>
          </a:xfrm>
          <a:prstGeom prst="roundRect">
            <a:avLst>
              <a:gd name="adj" fmla="val 4989"/>
            </a:avLst>
          </a:prstGeom>
          <a:solidFill>
            <a:schemeClr val="lt1"/>
          </a:solidFill>
          <a:ln>
            <a:noFill/>
          </a:ln>
        </p:spPr>
      </p:pic>
      <p:sp>
        <p:nvSpPr>
          <p:cNvPr id="127" name="Google Shape;127;p23"/>
          <p:cNvSpPr txBox="1"/>
          <p:nvPr/>
        </p:nvSpPr>
        <p:spPr>
          <a:xfrm>
            <a:off x="2916600" y="594325"/>
            <a:ext cx="59988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800">
                <a:solidFill>
                  <a:schemeClr val="dk1"/>
                </a:solidFill>
                <a:highlight>
                  <a:srgbClr val="FF9900"/>
                </a:highlight>
              </a:rPr>
              <a:t>Change the images, resize them, and delete this text</a:t>
            </a:r>
            <a:endParaRPr sz="1800">
              <a:solidFill>
                <a:schemeClr val="dk1"/>
              </a:solidFill>
              <a:highlight>
                <a:srgbClr val="FF9900"/>
              </a:highligh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1"/>
        <p:cNvGrpSpPr/>
        <p:nvPr/>
      </p:nvGrpSpPr>
      <p:grpSpPr>
        <a:xfrm>
          <a:off x="0" y="0"/>
          <a:ext cx="0" cy="0"/>
          <a:chOff x="0" y="0"/>
          <a:chExt cx="0" cy="0"/>
        </a:xfrm>
      </p:grpSpPr>
      <p:pic>
        <p:nvPicPr>
          <p:cNvPr id="132" name="Google Shape;132;p2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33" name="Google Shape;133;p24"/>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34" name="Google Shape;134;p24"/>
          <p:cNvSpPr/>
          <p:nvPr/>
        </p:nvSpPr>
        <p:spPr>
          <a:xfrm>
            <a:off x="228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
        <p:nvSpPr>
          <p:cNvPr id="135" name="Google Shape;135;p24"/>
          <p:cNvSpPr/>
          <p:nvPr/>
        </p:nvSpPr>
        <p:spPr>
          <a:xfrm>
            <a:off x="4674600" y="1490700"/>
            <a:ext cx="4240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a:t>
            </a:r>
            <a:endParaRPr>
              <a:solidFill>
                <a:srgbClr val="1A1A1A"/>
              </a:solidFill>
              <a:latin typeface="Inter"/>
              <a:ea typeface="Inter"/>
              <a:cs typeface="Inter"/>
              <a:sym typeface="Inter"/>
            </a:endParaRPr>
          </a:p>
          <a:p>
            <a:pPr marL="0" lvl="0" indent="0" algn="ctr" rtl="0">
              <a:spcBef>
                <a:spcPts val="120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39"/>
        <p:cNvGrpSpPr/>
        <p:nvPr/>
      </p:nvGrpSpPr>
      <p:grpSpPr>
        <a:xfrm>
          <a:off x="0" y="0"/>
          <a:ext cx="0" cy="0"/>
          <a:chOff x="0" y="0"/>
          <a:chExt cx="0" cy="0"/>
        </a:xfrm>
      </p:grpSpPr>
      <p:pic>
        <p:nvPicPr>
          <p:cNvPr id="140" name="Google Shape;140;p25"/>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41" name="Google Shape;141;p25"/>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42" name="Google Shape;142;p25"/>
          <p:cNvSpPr/>
          <p:nvPr/>
        </p:nvSpPr>
        <p:spPr>
          <a:xfrm>
            <a:off x="228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3" name="Google Shape;143;p25"/>
          <p:cNvSpPr/>
          <p:nvPr/>
        </p:nvSpPr>
        <p:spPr>
          <a:xfrm>
            <a:off x="31821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
        <p:nvSpPr>
          <p:cNvPr id="144" name="Google Shape;144;p25"/>
          <p:cNvSpPr/>
          <p:nvPr/>
        </p:nvSpPr>
        <p:spPr>
          <a:xfrm>
            <a:off x="61356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48"/>
        <p:cNvGrpSpPr/>
        <p:nvPr/>
      </p:nvGrpSpPr>
      <p:grpSpPr>
        <a:xfrm>
          <a:off x="0" y="0"/>
          <a:ext cx="0" cy="0"/>
          <a:chOff x="0" y="0"/>
          <a:chExt cx="0" cy="0"/>
        </a:xfrm>
      </p:grpSpPr>
      <p:pic>
        <p:nvPicPr>
          <p:cNvPr id="149" name="Google Shape;149;p2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50" name="Google Shape;150;p2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51" name="Google Shape;151;p26"/>
          <p:cNvSpPr/>
          <p:nvPr/>
        </p:nvSpPr>
        <p:spPr>
          <a:xfrm>
            <a:off x="2286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latin typeface="Inter"/>
              <a:ea typeface="Inter"/>
              <a:cs typeface="Inter"/>
              <a:sym typeface="Inter"/>
            </a:endParaRPr>
          </a:p>
        </p:txBody>
      </p:sp>
      <p:sp>
        <p:nvSpPr>
          <p:cNvPr id="152" name="Google Shape;152;p26"/>
          <p:cNvSpPr/>
          <p:nvPr/>
        </p:nvSpPr>
        <p:spPr>
          <a:xfrm>
            <a:off x="24461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3" name="Google Shape;153;p26"/>
          <p:cNvSpPr/>
          <p:nvPr/>
        </p:nvSpPr>
        <p:spPr>
          <a:xfrm>
            <a:off x="46384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
        <p:nvSpPr>
          <p:cNvPr id="154" name="Google Shape;154;p26"/>
          <p:cNvSpPr/>
          <p:nvPr/>
        </p:nvSpPr>
        <p:spPr>
          <a:xfrm>
            <a:off x="6830700" y="1490700"/>
            <a:ext cx="20847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sz="1200">
              <a:solidFill>
                <a:srgbClr val="1A1A1A"/>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58"/>
        <p:cNvGrpSpPr/>
        <p:nvPr/>
      </p:nvGrpSpPr>
      <p:grpSpPr>
        <a:xfrm>
          <a:off x="0" y="0"/>
          <a:ext cx="0" cy="0"/>
          <a:chOff x="0" y="0"/>
          <a:chExt cx="0" cy="0"/>
        </a:xfrm>
      </p:grpSpPr>
      <p:sp>
        <p:nvSpPr>
          <p:cNvPr id="159" name="Google Shape;159;p27"/>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60" name="Google Shape;160;p2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61" name="Google Shape;161;p2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62" name="Google Shape;162;p27"/>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3" name="Google Shape;163;p27"/>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4" name="Google Shape;164;p27"/>
          <p:cNvSpPr/>
          <p:nvPr/>
        </p:nvSpPr>
        <p:spPr>
          <a:xfrm>
            <a:off x="2286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65" name="Google Shape;165;p27"/>
          <p:cNvSpPr/>
          <p:nvPr/>
        </p:nvSpPr>
        <p:spPr>
          <a:xfrm>
            <a:off x="4647000" y="3150575"/>
            <a:ext cx="4268400" cy="17646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69"/>
        <p:cNvGrpSpPr/>
        <p:nvPr/>
      </p:nvGrpSpPr>
      <p:grpSpPr>
        <a:xfrm>
          <a:off x="0" y="0"/>
          <a:ext cx="0" cy="0"/>
          <a:chOff x="0" y="0"/>
          <a:chExt cx="0" cy="0"/>
        </a:xfrm>
      </p:grpSpPr>
      <p:sp>
        <p:nvSpPr>
          <p:cNvPr id="170" name="Google Shape;170;p28"/>
          <p:cNvSpPr/>
          <p:nvPr/>
        </p:nvSpPr>
        <p:spPr>
          <a:xfrm>
            <a:off x="228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pic>
        <p:nvPicPr>
          <p:cNvPr id="171" name="Google Shape;171;p2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72" name="Google Shape;172;p2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sp>
        <p:nvSpPr>
          <p:cNvPr id="173" name="Google Shape;173;p28"/>
          <p:cNvSpPr/>
          <p:nvPr/>
        </p:nvSpPr>
        <p:spPr>
          <a:xfrm>
            <a:off x="31821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rgbClr val="1A1A1A"/>
                </a:solidFill>
                <a:latin typeface="Inter"/>
                <a:ea typeface="Inter"/>
                <a:cs typeface="Inter"/>
                <a:sym typeface="Inter"/>
              </a:rPr>
              <a:t>Card title</a:t>
            </a:r>
            <a:endParaRPr sz="1600" b="1">
              <a:solidFill>
                <a:srgbClr val="1A1A1A"/>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4" name="Google Shape;174;p28"/>
          <p:cNvSpPr/>
          <p:nvPr/>
        </p:nvSpPr>
        <p:spPr>
          <a:xfrm>
            <a:off x="6135600" y="1262100"/>
            <a:ext cx="2779800" cy="1720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5" name="Google Shape;175;p28"/>
          <p:cNvSpPr/>
          <p:nvPr/>
        </p:nvSpPr>
        <p:spPr>
          <a:xfrm>
            <a:off x="228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6" name="Google Shape;176;p28"/>
          <p:cNvSpPr/>
          <p:nvPr/>
        </p:nvSpPr>
        <p:spPr>
          <a:xfrm>
            <a:off x="31821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
        <p:nvSpPr>
          <p:cNvPr id="177" name="Google Shape;177;p28"/>
          <p:cNvSpPr/>
          <p:nvPr/>
        </p:nvSpPr>
        <p:spPr>
          <a:xfrm>
            <a:off x="6135600" y="3173700"/>
            <a:ext cx="2779800" cy="1741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sz="1200">
                <a:solidFill>
                  <a:srgbClr val="1A1A1A"/>
                </a:solidFill>
                <a:latin typeface="Inter"/>
                <a:ea typeface="Inter"/>
                <a:cs typeface="Inter"/>
                <a:sym typeface="Inter"/>
              </a:rPr>
              <a:t>Lorem ipsum dolor sit amet, consectetur adipiscing elit, sed do eiusmod tempor incididunt ut labore et dolore magna aliqua. Ut enim ad minim veniam, quis</a:t>
            </a:r>
            <a:endParaRPr sz="1200">
              <a:solidFill>
                <a:srgbClr val="1A1A1A"/>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1"/>
        <p:cNvGrpSpPr/>
        <p:nvPr/>
      </p:nvGrpSpPr>
      <p:grpSpPr>
        <a:xfrm>
          <a:off x="0" y="0"/>
          <a:ext cx="0" cy="0"/>
          <a:chOff x="0" y="0"/>
          <a:chExt cx="0" cy="0"/>
        </a:xfrm>
      </p:grpSpPr>
      <p:pic>
        <p:nvPicPr>
          <p:cNvPr id="182" name="Google Shape;182;p29"/>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83" name="Google Shape;183;p29"/>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Slide title</a:t>
            </a:r>
            <a:endParaRPr sz="4000">
              <a:solidFill>
                <a:srgbClr val="1A1A1A"/>
              </a:solidFill>
              <a:latin typeface="Inter ExtraBold"/>
              <a:ea typeface="Inter ExtraBold"/>
              <a:cs typeface="Inter ExtraBold"/>
              <a:sym typeface="Inter ExtraBold"/>
            </a:endParaRPr>
          </a:p>
        </p:txBody>
      </p:sp>
      <p:graphicFrame>
        <p:nvGraphicFramePr>
          <p:cNvPr id="184" name="Google Shape;184;p29"/>
          <p:cNvGraphicFramePr/>
          <p:nvPr/>
        </p:nvGraphicFramePr>
        <p:xfrm>
          <a:off x="228600" y="1999425"/>
          <a:ext cx="3000000" cy="3000000"/>
        </p:xfrm>
        <a:graphic>
          <a:graphicData uri="http://schemas.openxmlformats.org/drawingml/2006/table">
            <a:tbl>
              <a:tblPr>
                <a:noFill/>
                <a:tableStyleId>{EDE21166-72CD-4666-9B10-2B5B8EA32889}</a:tableStyleId>
              </a:tblPr>
              <a:tblGrid>
                <a:gridCol w="2171700">
                  <a:extLst>
                    <a:ext uri="{9D8B030D-6E8A-4147-A177-3AD203B41FA5}">
                      <a16:colId xmlns:a16="http://schemas.microsoft.com/office/drawing/2014/main" val="20000"/>
                    </a:ext>
                  </a:extLst>
                </a:gridCol>
                <a:gridCol w="2171700">
                  <a:extLst>
                    <a:ext uri="{9D8B030D-6E8A-4147-A177-3AD203B41FA5}">
                      <a16:colId xmlns:a16="http://schemas.microsoft.com/office/drawing/2014/main" val="20001"/>
                    </a:ext>
                  </a:extLst>
                </a:gridCol>
                <a:gridCol w="217170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404150">
                <a:tc>
                  <a:txBody>
                    <a:bodyPr/>
                    <a:lstStyle/>
                    <a:p>
                      <a:pPr marL="0" lvl="0" indent="0" algn="l" rtl="0">
                        <a:spcBef>
                          <a:spcPts val="0"/>
                        </a:spcBef>
                        <a:spcAft>
                          <a:spcPts val="0"/>
                        </a:spcAft>
                        <a:buNone/>
                      </a:pPr>
                      <a:endParaRPr b="1"/>
                    </a:p>
                  </a:txBody>
                  <a:tcPr marL="91425" marR="91425" marT="91425" marB="91425">
                    <a:lnL w="9525" cap="flat" cmpd="sng">
                      <a:solidFill>
                        <a:srgbClr val="2A2A2A">
                          <a:alpha val="0"/>
                        </a:srgbClr>
                      </a:solidFill>
                      <a:prstDash val="solid"/>
                      <a:round/>
                      <a:headEnd type="none" w="sm" len="sm"/>
                      <a:tailEnd type="none" w="sm" len="sm"/>
                    </a:lnL>
                    <a:lnR w="9525" cap="flat" cmpd="sng">
                      <a:solidFill>
                        <a:srgbClr val="1A1A1A"/>
                      </a:solidFill>
                      <a:prstDash val="solid"/>
                      <a:round/>
                      <a:headEnd type="none" w="sm" len="sm"/>
                      <a:tailEnd type="none" w="sm" len="sm"/>
                    </a:lnR>
                    <a:lnT w="9525" cap="flat" cmpd="sng">
                      <a:solidFill>
                        <a:srgbClr val="2A2A2A">
                          <a:alpha val="0"/>
                        </a:srgbClr>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Header</a:t>
                      </a:r>
                      <a:endParaRPr b="1"/>
                    </a:p>
                  </a:txBody>
                  <a:tcPr marL="91425" marR="91425" marT="91425" marB="91425">
                    <a:lnL w="9525" cap="flat" cmpd="sng">
                      <a:solidFill>
                        <a:srgbClr val="1A1A1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None/>
                      </a:pPr>
                      <a:r>
                        <a:rPr lang="en" b="1"/>
                        <a:t>Selected column example</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extLst>
                  <a:ext uri="{0D108BD9-81ED-4DB2-BD59-A6C34878D82A}">
                    <a16:rowId xmlns:a16="http://schemas.microsoft.com/office/drawing/2014/main" val="10000"/>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646450">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solidFill>
                          <a:schemeClr val="dk1"/>
                        </a:solidFill>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621625">
                <a:tc>
                  <a:txBody>
                    <a:bodyPr/>
                    <a:lstStyle/>
                    <a:p>
                      <a:pPr marL="0" lvl="0" indent="0" algn="l" rtl="0">
                        <a:spcBef>
                          <a:spcPts val="0"/>
                        </a:spcBef>
                        <a:spcAft>
                          <a:spcPts val="0"/>
                        </a:spcAft>
                        <a:buClr>
                          <a:schemeClr val="dk1"/>
                        </a:buClr>
                        <a:buSzPts val="1100"/>
                        <a:buFont typeface="Arial"/>
                        <a:buNone/>
                      </a:pPr>
                      <a:r>
                        <a:rPr lang="en" b="1">
                          <a:solidFill>
                            <a:schemeClr val="dk1"/>
                          </a:solidFill>
                        </a:rPr>
                        <a:t>Header</a:t>
                      </a:r>
                      <a:endParaRPr b="1"/>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rgbClr val="B69DF1"/>
                    </a:solidFill>
                  </a:tcPr>
                </a:tc>
                <a:tc>
                  <a:txBody>
                    <a:bodyPr/>
                    <a:lstStyle/>
                    <a:p>
                      <a:pPr marL="0" lvl="0" indent="0" algn="l" rtl="0">
                        <a:spcBef>
                          <a:spcPts val="0"/>
                        </a:spcBef>
                        <a:spcAft>
                          <a:spcPts val="0"/>
                        </a:spcAft>
                        <a:buClr>
                          <a:schemeClr val="dk1"/>
                        </a:buClr>
                        <a:buSzPts val="1100"/>
                        <a:buFont typeface="Arial"/>
                        <a:buNone/>
                      </a:pPr>
                      <a:r>
                        <a:rPr lang="en">
                          <a:solidFill>
                            <a:schemeClr val="dk1"/>
                          </a:solidFill>
                        </a:rPr>
                        <a:t>Text</a:t>
                      </a:r>
                      <a:endParaRPr/>
                    </a:p>
                  </a:txBody>
                  <a:tcPr marL="91425" marR="91425" marT="91425" marB="91425">
                    <a:lnL w="9525" cap="flat" cmpd="sng">
                      <a:solidFill>
                        <a:srgbClr val="2A2A2A"/>
                      </a:solidFill>
                      <a:prstDash val="solid"/>
                      <a:round/>
                      <a:headEnd type="none" w="sm" len="sm"/>
                      <a:tailEnd type="none" w="sm" len="sm"/>
                    </a:lnL>
                    <a:lnR w="9525" cap="flat" cmpd="sng">
                      <a:solidFill>
                        <a:srgbClr val="2A2A2A"/>
                      </a:solidFill>
                      <a:prstDash val="solid"/>
                      <a:round/>
                      <a:headEnd type="none" w="sm" len="sm"/>
                      <a:tailEnd type="none" w="sm" len="sm"/>
                    </a:lnR>
                    <a:lnT w="9525" cap="flat" cmpd="sng">
                      <a:solidFill>
                        <a:srgbClr val="2A2A2A"/>
                      </a:solidFill>
                      <a:prstDash val="solid"/>
                      <a:round/>
                      <a:headEnd type="none" w="sm" len="sm"/>
                      <a:tailEnd type="none" w="sm" len="sm"/>
                    </a:lnT>
                    <a:lnB w="9525" cap="flat" cmpd="sng">
                      <a:solidFill>
                        <a:srgbClr val="2A2A2A"/>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47"/>
        <p:cNvGrpSpPr/>
        <p:nvPr/>
      </p:nvGrpSpPr>
      <p:grpSpPr>
        <a:xfrm>
          <a:off x="0" y="0"/>
          <a:ext cx="0" cy="0"/>
          <a:chOff x="0" y="0"/>
          <a:chExt cx="0" cy="0"/>
        </a:xfrm>
      </p:grpSpPr>
      <p:sp>
        <p:nvSpPr>
          <p:cNvPr id="48" name="Google Shape;48;p16"/>
          <p:cNvSpPr txBox="1">
            <a:spLocks noGrp="1"/>
          </p:cNvSpPr>
          <p:nvPr>
            <p:ph type="subTitle" idx="1"/>
          </p:nvPr>
        </p:nvSpPr>
        <p:spPr>
          <a:xfrm>
            <a:off x="152400" y="2017650"/>
            <a:ext cx="8520600" cy="2989800"/>
          </a:xfrm>
          <a:prstGeom prst="rect">
            <a:avLst/>
          </a:prstGeom>
          <a:noFill/>
          <a:ln>
            <a:noFill/>
          </a:ln>
        </p:spPr>
        <p:txBody>
          <a:bodyPr spcFirstLastPara="1" wrap="square" lIns="91425" tIns="91425" rIns="91425" bIns="91425" anchor="b" anchorCtr="0">
            <a:noAutofit/>
          </a:bodyPr>
          <a:lstStyle/>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endParaRPr lang="es-CO"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s-CO" sz="2400" dirty="0" err="1">
                <a:solidFill>
                  <a:srgbClr val="1A1A1A"/>
                </a:solidFill>
                <a:latin typeface="Inter"/>
                <a:ea typeface="Inter"/>
                <a:cs typeface="Inter"/>
                <a:sym typeface="Inter"/>
              </a:rPr>
              <a:t>Recap</a:t>
            </a:r>
            <a:endParaRPr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Bucles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Condicionales – Sprint 2</a:t>
            </a: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Funciones – Sprint 2</a:t>
            </a:r>
          </a:p>
          <a:p>
            <a:pPr marL="457200" indent="-381000">
              <a:buClr>
                <a:srgbClr val="1A1A1A"/>
              </a:buClr>
              <a:buSzPts val="2400"/>
              <a:buFont typeface="Inter"/>
              <a:buAutoNum type="arabicPeriod"/>
            </a:pPr>
            <a:r>
              <a:rPr lang="es-CO" sz="2400" dirty="0">
                <a:solidFill>
                  <a:srgbClr val="1A1A1A"/>
                </a:solidFill>
                <a:latin typeface="Inter"/>
                <a:ea typeface="Inter"/>
                <a:cs typeface="Inter"/>
                <a:sym typeface="Inter"/>
              </a:rPr>
              <a:t>Hablemos un momento (:</a:t>
            </a:r>
            <a:endParaRPr lang="en" sz="2400" dirty="0">
              <a:solidFill>
                <a:srgbClr val="1A1A1A"/>
              </a:solidFill>
              <a:latin typeface="Inter"/>
              <a:ea typeface="Inter"/>
              <a:cs typeface="Inter"/>
              <a:sym typeface="Inter"/>
            </a:endParaRPr>
          </a:p>
          <a:p>
            <a:pPr marL="457200" lvl="0" indent="-381000" algn="l" rtl="0">
              <a:spcBef>
                <a:spcPts val="0"/>
              </a:spcBef>
              <a:spcAft>
                <a:spcPts val="0"/>
              </a:spcAft>
              <a:buClr>
                <a:srgbClr val="1A1A1A"/>
              </a:buClr>
              <a:buSzPts val="2400"/>
              <a:buFont typeface="Inter"/>
              <a:buAutoNum type="arabicPeriod"/>
            </a:pPr>
            <a:r>
              <a:rPr lang="en" sz="2400" dirty="0">
                <a:solidFill>
                  <a:srgbClr val="1A1A1A"/>
                </a:solidFill>
                <a:latin typeface="Inter"/>
                <a:ea typeface="Inter"/>
                <a:cs typeface="Inter"/>
                <a:sym typeface="Inter"/>
              </a:rPr>
              <a:t>Cierre</a:t>
            </a:r>
            <a:endParaRPr sz="2400" dirty="0">
              <a:solidFill>
                <a:srgbClr val="1A1A1A"/>
              </a:solidFill>
              <a:latin typeface="Inter"/>
              <a:ea typeface="Inter"/>
              <a:cs typeface="Inter"/>
              <a:sym typeface="Inter"/>
            </a:endParaRPr>
          </a:p>
        </p:txBody>
      </p:sp>
      <p:pic>
        <p:nvPicPr>
          <p:cNvPr id="49" name="Google Shape;49;p1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50" name="Google Shape;50;p16"/>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Agenda</a:t>
            </a:r>
            <a:endParaRPr sz="4000" dirty="0">
              <a:solidFill>
                <a:srgbClr val="1A1A1A"/>
              </a:solidFill>
              <a:latin typeface="Inter ExtraBold"/>
              <a:ea typeface="Inter ExtraBold"/>
              <a:cs typeface="Inter ExtraBold"/>
              <a:sym typeface="Inter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188"/>
        <p:cNvGrpSpPr/>
        <p:nvPr/>
      </p:nvGrpSpPr>
      <p:grpSpPr>
        <a:xfrm>
          <a:off x="0" y="0"/>
          <a:ext cx="0" cy="0"/>
          <a:chOff x="0" y="0"/>
          <a:chExt cx="0" cy="0"/>
        </a:xfrm>
      </p:grpSpPr>
      <p:pic>
        <p:nvPicPr>
          <p:cNvPr id="189" name="Google Shape;189;p3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0" name="Google Shape;190;p3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Code example</a:t>
            </a:r>
            <a:endParaRPr sz="4000">
              <a:solidFill>
                <a:srgbClr val="1A1A1A"/>
              </a:solidFill>
              <a:latin typeface="Inter ExtraBold"/>
              <a:ea typeface="Inter ExtraBold"/>
              <a:cs typeface="Inter ExtraBold"/>
              <a:sym typeface="Inter ExtraBold"/>
            </a:endParaRPr>
          </a:p>
        </p:txBody>
      </p:sp>
      <p:sp>
        <p:nvSpPr>
          <p:cNvPr id="191" name="Google Shape;191;p30"/>
          <p:cNvSpPr/>
          <p:nvPr/>
        </p:nvSpPr>
        <p:spPr>
          <a:xfrm>
            <a:off x="228600" y="1313300"/>
            <a:ext cx="8686800" cy="3601500"/>
          </a:xfrm>
          <a:prstGeom prst="roundRect">
            <a:avLst>
              <a:gd name="adj" fmla="val 5630"/>
            </a:avLst>
          </a:prstGeom>
          <a:solidFill>
            <a:srgbClr val="1A1A1A"/>
          </a:solidFill>
          <a:ln>
            <a:noFill/>
          </a:ln>
        </p:spPr>
        <p:txBody>
          <a:bodyPr spcFirstLastPara="1" wrap="square" lIns="274300" tIns="274300" rIns="274300" bIns="274300" anchor="t" anchorCtr="0">
            <a:noAutofit/>
          </a:bodyPr>
          <a:lstStyle/>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&lt;/head&gt;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			&lt;h1&gt;Hello,World!&lt;/h1&gt;</a:t>
            </a:r>
            <a:endParaRPr sz="1600">
              <a:solidFill>
                <a:srgbClr val="65BD82"/>
              </a:solidFill>
              <a:latin typeface="Roboto Mono"/>
              <a:ea typeface="Roboto Mono"/>
              <a:cs typeface="Roboto Mono"/>
              <a:sym typeface="Roboto Mono"/>
            </a:endParaRPr>
          </a:p>
          <a:p>
            <a:pPr marL="0" lvl="0" indent="457200" algn="l" rtl="0">
              <a:spcBef>
                <a:spcPts val="0"/>
              </a:spcBef>
              <a:spcAft>
                <a:spcPts val="0"/>
              </a:spcAft>
              <a:buNone/>
            </a:pPr>
            <a:r>
              <a:rPr lang="en" sz="1600">
                <a:solidFill>
                  <a:srgbClr val="65BD82"/>
                </a:solidFill>
                <a:latin typeface="Roboto Mono"/>
                <a:ea typeface="Roboto Mono"/>
                <a:cs typeface="Roboto Mono"/>
                <a:sym typeface="Roboto Mono"/>
              </a:rPr>
              <a:t>	&lt;/div&gt;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Clr>
                <a:schemeClr val="dk1"/>
              </a:buClr>
              <a:buSzPts val="1100"/>
              <a:buFont typeface="Arial"/>
              <a:buNone/>
            </a:pPr>
            <a:r>
              <a:rPr lang="en" sz="1600">
                <a:solidFill>
                  <a:srgbClr val="65BD82"/>
                </a:solidFill>
                <a:latin typeface="Roboto Mono"/>
                <a:ea typeface="Roboto Mono"/>
                <a:cs typeface="Roboto Mono"/>
                <a:sym typeface="Roboto Mono"/>
              </a:rPr>
              <a:t>	&lt;/body&gt;</a:t>
            </a:r>
            <a:endParaRPr sz="1600">
              <a:solidFill>
                <a:srgbClr val="65BD82"/>
              </a:solidFill>
              <a:latin typeface="Roboto Mono"/>
              <a:ea typeface="Roboto Mono"/>
              <a:cs typeface="Roboto Mono"/>
              <a:sym typeface="Roboto Mono"/>
            </a:endParaRPr>
          </a:p>
          <a:p>
            <a:pPr marL="0" lvl="0" indent="0" algn="l" rtl="0">
              <a:spcBef>
                <a:spcPts val="0"/>
              </a:spcBef>
              <a:spcAft>
                <a:spcPts val="0"/>
              </a:spcAft>
              <a:buNone/>
            </a:pPr>
            <a:r>
              <a:rPr lang="en" sz="1600">
                <a:solidFill>
                  <a:srgbClr val="65BD82"/>
                </a:solidFill>
                <a:latin typeface="Roboto Mono"/>
                <a:ea typeface="Roboto Mono"/>
                <a:cs typeface="Roboto Mono"/>
                <a:sym typeface="Roboto Mono"/>
              </a:rPr>
              <a:t>&lt;/html&gt;</a:t>
            </a:r>
            <a:endParaRPr sz="1600">
              <a:solidFill>
                <a:srgbClr val="65BD82"/>
              </a:solidFill>
              <a:latin typeface="Roboto Mono"/>
              <a:ea typeface="Roboto Mono"/>
              <a:cs typeface="Roboto Mono"/>
              <a:sym typeface="Roboto Mono"/>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8F60"/>
        </a:solidFill>
        <a:effectLst/>
      </p:bgPr>
    </p:bg>
    <p:spTree>
      <p:nvGrpSpPr>
        <p:cNvPr id="1" name="Shape 195"/>
        <p:cNvGrpSpPr/>
        <p:nvPr/>
      </p:nvGrpSpPr>
      <p:grpSpPr>
        <a:xfrm>
          <a:off x="0" y="0"/>
          <a:ext cx="0" cy="0"/>
          <a:chOff x="0" y="0"/>
          <a:chExt cx="0" cy="0"/>
        </a:xfrm>
      </p:grpSpPr>
      <p:pic>
        <p:nvPicPr>
          <p:cNvPr id="196" name="Google Shape;196;p31"/>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97" name="Google Shape;197;p31"/>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198" name="Google Shape;198;p31"/>
          <p:cNvSpPr/>
          <p:nvPr/>
        </p:nvSpPr>
        <p:spPr>
          <a:xfrm>
            <a:off x="228600" y="1375825"/>
            <a:ext cx="4223400" cy="3539100"/>
          </a:xfrm>
          <a:prstGeom prst="snip2DiagRect">
            <a:avLst>
              <a:gd name="adj1" fmla="val 0"/>
              <a:gd name="adj2" fmla="val 16667"/>
            </a:avLst>
          </a:prstGeom>
          <a:solidFill>
            <a:schemeClr val="lt1"/>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1A1A1A"/>
                </a:solidFill>
                <a:latin typeface="Inter Medium"/>
                <a:ea typeface="Inter Medium"/>
                <a:cs typeface="Inter Medium"/>
                <a:sym typeface="Inter Medium"/>
              </a:rPr>
              <a:t>Thought one about something interesting</a:t>
            </a:r>
            <a:endParaRPr sz="2400">
              <a:solidFill>
                <a:srgbClr val="1A1A1A"/>
              </a:solidFill>
              <a:latin typeface="Inter Medium"/>
              <a:ea typeface="Inter Medium"/>
              <a:cs typeface="Inter Medium"/>
              <a:sym typeface="Inter Medium"/>
            </a:endParaRPr>
          </a:p>
        </p:txBody>
      </p:sp>
      <p:sp>
        <p:nvSpPr>
          <p:cNvPr id="199" name="Google Shape;199;p31"/>
          <p:cNvSpPr/>
          <p:nvPr/>
        </p:nvSpPr>
        <p:spPr>
          <a:xfrm>
            <a:off x="4741800" y="1375825"/>
            <a:ext cx="4173600" cy="3539100"/>
          </a:xfrm>
          <a:prstGeom prst="roundRect">
            <a:avLst>
              <a:gd name="adj" fmla="val 7021"/>
            </a:avLst>
          </a:prstGeom>
          <a:solidFill>
            <a:schemeClr val="lt1"/>
          </a:solidFill>
          <a:ln>
            <a:noFill/>
          </a:ln>
        </p:spPr>
        <p:txBody>
          <a:bodyPr spcFirstLastPara="1" wrap="square" lIns="274300" tIns="274300" rIns="274300" bIns="274300" anchor="t" anchorCtr="0">
            <a:noAutofit/>
          </a:bodyPr>
          <a:lstStyle/>
          <a:p>
            <a:pPr marL="0" lvl="0" indent="0" algn="l" rtl="0">
              <a:spcBef>
                <a:spcPts val="0"/>
              </a:spcBef>
              <a:spcAft>
                <a:spcPts val="0"/>
              </a:spcAft>
              <a:buClr>
                <a:schemeClr val="dk1"/>
              </a:buClr>
              <a:buSzPts val="1100"/>
              <a:buFont typeface="Arial"/>
              <a:buNone/>
            </a:pPr>
            <a:r>
              <a:rPr lang="en" sz="2400">
                <a:solidFill>
                  <a:srgbClr val="1A1A1A"/>
                </a:solidFill>
                <a:latin typeface="Inter Medium"/>
                <a:ea typeface="Inter Medium"/>
                <a:cs typeface="Inter Medium"/>
                <a:sym typeface="Inter Medium"/>
              </a:rPr>
              <a:t>Thought two about something interesting</a:t>
            </a:r>
            <a:endParaRPr sz="2400">
              <a:solidFill>
                <a:srgbClr val="1A1A1A"/>
              </a:solidFill>
              <a:latin typeface="Inter Medium"/>
              <a:ea typeface="Inter Medium"/>
              <a:cs typeface="Inter Medium"/>
              <a:sym typeface="Inter Medium"/>
            </a:endParaRPr>
          </a:p>
          <a:p>
            <a:pPr marL="0" lvl="0" indent="0" algn="ctr"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B69DF1"/>
        </a:solidFill>
        <a:effectLst/>
      </p:bgPr>
    </p:bg>
    <p:spTree>
      <p:nvGrpSpPr>
        <p:cNvPr id="1" name="Shape 203"/>
        <p:cNvGrpSpPr/>
        <p:nvPr/>
      </p:nvGrpSpPr>
      <p:grpSpPr>
        <a:xfrm>
          <a:off x="0" y="0"/>
          <a:ext cx="0" cy="0"/>
          <a:chOff x="0" y="0"/>
          <a:chExt cx="0" cy="0"/>
        </a:xfrm>
      </p:grpSpPr>
      <p:pic>
        <p:nvPicPr>
          <p:cNvPr id="204" name="Google Shape;204;p3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05" name="Google Shape;205;p32"/>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Accent slide</a:t>
            </a:r>
            <a:endParaRPr sz="4000">
              <a:solidFill>
                <a:srgbClr val="1A1A1A"/>
              </a:solidFill>
              <a:latin typeface="Inter ExtraBold"/>
              <a:ea typeface="Inter ExtraBold"/>
              <a:cs typeface="Inter ExtraBold"/>
              <a:sym typeface="Inter ExtraBold"/>
            </a:endParaRPr>
          </a:p>
        </p:txBody>
      </p:sp>
      <p:sp>
        <p:nvSpPr>
          <p:cNvPr id="206" name="Google Shape;206;p32"/>
          <p:cNvSpPr/>
          <p:nvPr/>
        </p:nvSpPr>
        <p:spPr>
          <a:xfrm>
            <a:off x="228600" y="1375825"/>
            <a:ext cx="2722200" cy="3539100"/>
          </a:xfrm>
          <a:prstGeom prst="snip2DiagRect">
            <a:avLst>
              <a:gd name="adj1" fmla="val 0"/>
              <a:gd name="adj2" fmla="val 9217"/>
            </a:avLst>
          </a:prstGeom>
          <a:solidFill>
            <a:schemeClr val="lt1"/>
          </a:solidFill>
          <a:ln>
            <a:noFill/>
          </a:ln>
        </p:spPr>
        <p:txBody>
          <a:bodyPr spcFirstLastPara="1" wrap="square" lIns="91425" tIns="91425" rIns="91425" bIns="274300" anchor="t" anchorCtr="0">
            <a:noAutofit/>
          </a:bodyPr>
          <a:lstStyle/>
          <a:p>
            <a:pPr marL="0" lvl="0" indent="0" algn="l" rtl="0">
              <a:spcBef>
                <a:spcPts val="0"/>
              </a:spcBef>
              <a:spcAft>
                <a:spcPts val="0"/>
              </a:spcAft>
              <a:buNone/>
            </a:pPr>
            <a:r>
              <a:rPr lang="en" sz="2200">
                <a:solidFill>
                  <a:srgbClr val="1A1A1A"/>
                </a:solidFill>
                <a:latin typeface="Inter Medium"/>
                <a:ea typeface="Inter Medium"/>
                <a:cs typeface="Inter Medium"/>
                <a:sym typeface="Inter Medium"/>
              </a:rPr>
              <a:t>Thought one about something interesting</a:t>
            </a:r>
            <a:endParaRPr sz="2200">
              <a:solidFill>
                <a:srgbClr val="1A1A1A"/>
              </a:solidFill>
              <a:latin typeface="Inter Medium"/>
              <a:ea typeface="Inter Medium"/>
              <a:cs typeface="Inter Medium"/>
              <a:sym typeface="Inter Medium"/>
            </a:endParaRPr>
          </a:p>
        </p:txBody>
      </p:sp>
      <p:sp>
        <p:nvSpPr>
          <p:cNvPr id="207" name="Google Shape;207;p32"/>
          <p:cNvSpPr/>
          <p:nvPr/>
        </p:nvSpPr>
        <p:spPr>
          <a:xfrm>
            <a:off x="3209550" y="1375825"/>
            <a:ext cx="2724900" cy="3539100"/>
          </a:xfrm>
          <a:prstGeom prst="roundRect">
            <a:avLst>
              <a:gd name="adj" fmla="val 9118"/>
            </a:avLst>
          </a:prstGeom>
          <a:solidFill>
            <a:schemeClr val="lt1"/>
          </a:solidFill>
          <a:ln>
            <a:noFill/>
          </a:ln>
        </p:spPr>
        <p:txBody>
          <a:bodyPr spcFirstLastPara="1" wrap="square" lIns="182875" tIns="91425" rIns="182875" bIns="274300" anchor="t" anchorCtr="0">
            <a:noAutofit/>
          </a:bodyPr>
          <a:lstStyle/>
          <a:p>
            <a:pPr marL="0" marR="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two about something interesting</a:t>
            </a:r>
            <a:endParaRPr sz="2200">
              <a:solidFill>
                <a:srgbClr val="1A1A1A"/>
              </a:solidFill>
              <a:latin typeface="Inter Medium"/>
              <a:ea typeface="Inter Medium"/>
              <a:cs typeface="Inter Medium"/>
              <a:sym typeface="Inter Medium"/>
            </a:endParaRPr>
          </a:p>
          <a:p>
            <a:pPr marL="0" marR="0" lvl="0" indent="0" algn="l" rtl="0">
              <a:spcBef>
                <a:spcPts val="0"/>
              </a:spcBef>
              <a:spcAft>
                <a:spcPts val="0"/>
              </a:spcAft>
              <a:buNone/>
            </a:pPr>
            <a:endParaRPr sz="2200"/>
          </a:p>
        </p:txBody>
      </p:sp>
      <p:sp>
        <p:nvSpPr>
          <p:cNvPr id="208" name="Google Shape;208;p32"/>
          <p:cNvSpPr/>
          <p:nvPr/>
        </p:nvSpPr>
        <p:spPr>
          <a:xfrm>
            <a:off x="6193200" y="1375825"/>
            <a:ext cx="2724900" cy="3517800"/>
          </a:xfrm>
          <a:prstGeom prst="snip1Rect">
            <a:avLst>
              <a:gd name="adj" fmla="val 9643"/>
            </a:avLst>
          </a:prstGeom>
          <a:solidFill>
            <a:schemeClr val="lt1"/>
          </a:solidFill>
          <a:ln>
            <a:noFill/>
          </a:ln>
        </p:spPr>
        <p:txBody>
          <a:bodyPr spcFirstLastPara="1" wrap="square" lIns="274300" tIns="91425" rIns="274300" bIns="274300" anchor="t" anchorCtr="0">
            <a:noAutofit/>
          </a:bodyPr>
          <a:lstStyle/>
          <a:p>
            <a:pPr marL="0" lvl="0" indent="0" algn="l" rtl="0">
              <a:spcBef>
                <a:spcPts val="0"/>
              </a:spcBef>
              <a:spcAft>
                <a:spcPts val="0"/>
              </a:spcAft>
              <a:buClr>
                <a:schemeClr val="dk1"/>
              </a:buClr>
              <a:buSzPts val="1100"/>
              <a:buFont typeface="Arial"/>
              <a:buNone/>
            </a:pPr>
            <a:r>
              <a:rPr lang="en" sz="2200">
                <a:solidFill>
                  <a:srgbClr val="1A1A1A"/>
                </a:solidFill>
                <a:latin typeface="Inter Medium"/>
                <a:ea typeface="Inter Medium"/>
                <a:cs typeface="Inter Medium"/>
                <a:sym typeface="Inter Medium"/>
              </a:rPr>
              <a:t>Thought three about something interesting</a:t>
            </a:r>
            <a:endParaRPr sz="2200">
              <a:solidFill>
                <a:srgbClr val="1A1A1A"/>
              </a:solidFill>
              <a:latin typeface="Inter Medium"/>
              <a:ea typeface="Inter Medium"/>
              <a:cs typeface="Inter Medium"/>
              <a:sym typeface="Inter Medium"/>
            </a:endParaRPr>
          </a:p>
          <a:p>
            <a:pPr marL="0" lvl="0" indent="0" algn="l" rtl="0">
              <a:spcBef>
                <a:spcPts val="0"/>
              </a:spcBef>
              <a:spcAft>
                <a:spcPts val="0"/>
              </a:spcAft>
              <a:buNone/>
            </a:pPr>
            <a:endParaRPr sz="22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24"/>
        <p:cNvGrpSpPr/>
        <p:nvPr/>
      </p:nvGrpSpPr>
      <p:grpSpPr>
        <a:xfrm>
          <a:off x="0" y="0"/>
          <a:ext cx="0" cy="0"/>
          <a:chOff x="0" y="0"/>
          <a:chExt cx="0" cy="0"/>
        </a:xfrm>
      </p:grpSpPr>
      <p:pic>
        <p:nvPicPr>
          <p:cNvPr id="225" name="Google Shape;225;p34"/>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26" name="Google Shape;226;p34"/>
          <p:cNvSpPr txBox="1">
            <a:spLocks noGrp="1"/>
          </p:cNvSpPr>
          <p:nvPr>
            <p:ph type="ctrTitle"/>
          </p:nvPr>
        </p:nvSpPr>
        <p:spPr>
          <a:xfrm>
            <a:off x="96875" y="510450"/>
            <a:ext cx="4079400" cy="572700"/>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What?</a:t>
            </a:r>
            <a:endParaRPr>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a:solidFill>
                  <a:srgbClr val="1A1A1A"/>
                </a:solidFill>
                <a:latin typeface="Inter ExtraBold"/>
                <a:ea typeface="Inter ExtraBold"/>
                <a:cs typeface="Inter ExtraBold"/>
                <a:sym typeface="Inter ExtraBold"/>
              </a:rPr>
              <a:t>A scalable product</a:t>
            </a:r>
            <a:endParaRPr>
              <a:solidFill>
                <a:srgbClr val="1A1A1A"/>
              </a:solidFill>
              <a:latin typeface="Inter ExtraBold"/>
              <a:ea typeface="Inter ExtraBold"/>
              <a:cs typeface="Inter ExtraBold"/>
              <a:sym typeface="Inter ExtraBold"/>
            </a:endParaRPr>
          </a:p>
        </p:txBody>
      </p:sp>
      <p:sp>
        <p:nvSpPr>
          <p:cNvPr id="227" name="Google Shape;227;p34"/>
          <p:cNvSpPr/>
          <p:nvPr/>
        </p:nvSpPr>
        <p:spPr>
          <a:xfrm>
            <a:off x="4510800" y="245700"/>
            <a:ext cx="4633200" cy="4897800"/>
          </a:xfrm>
          <a:prstGeom prst="snipRoundRect">
            <a:avLst>
              <a:gd name="adj1" fmla="val 6286"/>
              <a:gd name="adj2" fmla="val 0"/>
            </a:avLst>
          </a:prstGeom>
          <a:solidFill>
            <a:srgbClr val="FF8F60"/>
          </a:solidFill>
          <a:ln>
            <a:noFill/>
          </a:ln>
        </p:spPr>
        <p:txBody>
          <a:bodyPr spcFirstLastPara="1" wrap="square" lIns="274300" tIns="274300" rIns="274300" bIns="274300" anchor="t" anchorCtr="0">
            <a:noAutofit/>
          </a:bodyPr>
          <a:lstStyle/>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How? </a:t>
            </a:r>
            <a:endParaRPr sz="2800">
              <a:solidFill>
                <a:srgbClr val="1A1A1A"/>
              </a:solidFill>
              <a:latin typeface="Inter ExtraBold"/>
              <a:ea typeface="Inter ExtraBold"/>
              <a:cs typeface="Inter ExtraBold"/>
              <a:sym typeface="Inter ExtraBold"/>
            </a:endParaRPr>
          </a:p>
          <a:p>
            <a:pPr marL="0" lvl="0" indent="0" algn="l" rtl="0">
              <a:lnSpc>
                <a:spcPct val="90000"/>
              </a:lnSpc>
              <a:spcBef>
                <a:spcPts val="0"/>
              </a:spcBef>
              <a:spcAft>
                <a:spcPts val="0"/>
              </a:spcAft>
              <a:buNone/>
            </a:pPr>
            <a:r>
              <a:rPr lang="en" sz="2800">
                <a:solidFill>
                  <a:srgbClr val="1A1A1A"/>
                </a:solidFill>
                <a:latin typeface="Inter ExtraBold"/>
                <a:ea typeface="Inter ExtraBold"/>
                <a:cs typeface="Inter ExtraBold"/>
                <a:sym typeface="Inter ExtraBold"/>
              </a:rPr>
              <a:t>Great team, step by step</a:t>
            </a:r>
            <a:endParaRPr sz="2800">
              <a:solidFill>
                <a:srgbClr val="1A1A1A"/>
              </a:solidFill>
              <a:latin typeface="Inter ExtraBold"/>
              <a:ea typeface="Inter ExtraBold"/>
              <a:cs typeface="Inter ExtraBold"/>
              <a:sym typeface="Inter ExtraBold"/>
            </a:endParaRPr>
          </a:p>
          <a:p>
            <a:pPr marL="0" lvl="0" indent="0" algn="ctr" rtl="0">
              <a:spcBef>
                <a:spcPts val="0"/>
              </a:spcBef>
              <a:spcAft>
                <a:spcPts val="0"/>
              </a:spcAft>
              <a:buNone/>
            </a:pPr>
            <a:endParaRPr/>
          </a:p>
        </p:txBody>
      </p:sp>
      <p:sp>
        <p:nvSpPr>
          <p:cNvPr id="228" name="Google Shape;228;p34"/>
          <p:cNvSpPr txBox="1"/>
          <p:nvPr/>
        </p:nvSpPr>
        <p:spPr>
          <a:xfrm>
            <a:off x="240850" y="2448100"/>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
        <p:nvSpPr>
          <p:cNvPr id="229" name="Google Shape;229;p34"/>
          <p:cNvSpPr txBox="1"/>
          <p:nvPr/>
        </p:nvSpPr>
        <p:spPr>
          <a:xfrm>
            <a:off x="4834800" y="2448075"/>
            <a:ext cx="3985200" cy="24678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a:solidFill>
                  <a:srgbClr val="1A1A1A"/>
                </a:solidFill>
                <a:latin typeface="Inter"/>
                <a:ea typeface="Inter"/>
                <a:cs typeface="Inter"/>
                <a:sym typeface="Inter"/>
              </a:rPr>
              <a:t>Smaller text if you need it</a:t>
            </a:r>
            <a:endParaRPr sz="1600">
              <a:solidFill>
                <a:srgbClr val="1A1A1A"/>
              </a:solidFill>
              <a:latin typeface="Inter"/>
              <a:ea typeface="Inter"/>
              <a:cs typeface="Inter"/>
              <a:sym typeface="Inte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45"/>
        <p:cNvGrpSpPr/>
        <p:nvPr/>
      </p:nvGrpSpPr>
      <p:grpSpPr>
        <a:xfrm>
          <a:off x="0" y="0"/>
          <a:ext cx="0" cy="0"/>
          <a:chOff x="0" y="0"/>
          <a:chExt cx="0" cy="0"/>
        </a:xfrm>
      </p:grpSpPr>
      <p:pic>
        <p:nvPicPr>
          <p:cNvPr id="246" name="Google Shape;246;p37"/>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7" name="Google Shape;247;p37"/>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Points</a:t>
            </a:r>
            <a:endParaRPr sz="4000">
              <a:solidFill>
                <a:srgbClr val="1A1A1A"/>
              </a:solidFill>
              <a:latin typeface="Inter ExtraBold"/>
              <a:ea typeface="Inter ExtraBold"/>
              <a:cs typeface="Inter ExtraBold"/>
              <a:sym typeface="Inter ExtraBold"/>
            </a:endParaRPr>
          </a:p>
        </p:txBody>
      </p:sp>
      <p:sp>
        <p:nvSpPr>
          <p:cNvPr id="248" name="Google Shape;248;p37"/>
          <p:cNvSpPr/>
          <p:nvPr/>
        </p:nvSpPr>
        <p:spPr>
          <a:xfrm>
            <a:off x="228600" y="1225375"/>
            <a:ext cx="8686800" cy="36894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457200" lvl="0" indent="-355600" algn="l" rtl="0">
              <a:lnSpc>
                <a:spcPct val="115000"/>
              </a:lnSpc>
              <a:spcBef>
                <a:spcPts val="0"/>
              </a:spcBef>
              <a:spcAft>
                <a:spcPts val="0"/>
              </a:spcAft>
              <a:buSzPts val="2000"/>
              <a:buFont typeface="Inter"/>
              <a:buAutoNum type="arabicPeriod"/>
            </a:pPr>
            <a:r>
              <a:rPr lang="en" sz="2000">
                <a:solidFill>
                  <a:schemeClr val="dk1"/>
                </a:solidFill>
                <a:latin typeface="Inter"/>
                <a:ea typeface="Inter"/>
                <a:cs typeface="Inter"/>
                <a:sym typeface="Inter"/>
              </a:rPr>
              <a:t>Point one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two</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three</a:t>
            </a:r>
            <a:endParaRPr sz="2000">
              <a:solidFill>
                <a:schemeClr val="dk1"/>
              </a:solidFill>
              <a:latin typeface="Inter"/>
              <a:ea typeface="Inter"/>
              <a:cs typeface="Inter"/>
              <a:sym typeface="Inter"/>
            </a:endParaRPr>
          </a:p>
          <a:p>
            <a:pPr marL="457200" lvl="0" indent="-355600" algn="l" rtl="0">
              <a:lnSpc>
                <a:spcPct val="115000"/>
              </a:lnSpc>
              <a:spcBef>
                <a:spcPts val="0"/>
              </a:spcBef>
              <a:spcAft>
                <a:spcPts val="0"/>
              </a:spcAft>
              <a:buClr>
                <a:schemeClr val="dk1"/>
              </a:buClr>
              <a:buSzPts val="2000"/>
              <a:buFont typeface="Inter"/>
              <a:buAutoNum type="arabicPeriod"/>
            </a:pPr>
            <a:r>
              <a:rPr lang="en" sz="2000">
                <a:solidFill>
                  <a:schemeClr val="dk1"/>
                </a:solidFill>
                <a:latin typeface="Inter"/>
                <a:ea typeface="Inter"/>
                <a:cs typeface="Inter"/>
                <a:sym typeface="Inter"/>
              </a:rPr>
              <a:t>Point four</a:t>
            </a:r>
            <a:endParaRPr sz="2000">
              <a:solidFill>
                <a:schemeClr val="dk1"/>
              </a:solidFill>
              <a:latin typeface="Inter"/>
              <a:ea typeface="Inter"/>
              <a:cs typeface="Inter"/>
              <a:sym typeface="Inte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52"/>
        <p:cNvGrpSpPr/>
        <p:nvPr/>
      </p:nvGrpSpPr>
      <p:grpSpPr>
        <a:xfrm>
          <a:off x="0" y="0"/>
          <a:ext cx="0" cy="0"/>
          <a:chOff x="0" y="0"/>
          <a:chExt cx="0" cy="0"/>
        </a:xfrm>
      </p:grpSpPr>
      <p:pic>
        <p:nvPicPr>
          <p:cNvPr id="253" name="Google Shape;253;p38"/>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54" name="Google Shape;254;p38"/>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Some data</a:t>
            </a:r>
            <a:endParaRPr sz="4000">
              <a:solidFill>
                <a:srgbClr val="1A1A1A"/>
              </a:solidFill>
              <a:latin typeface="Inter ExtraBold"/>
              <a:ea typeface="Inter ExtraBold"/>
              <a:cs typeface="Inter ExtraBold"/>
              <a:sym typeface="Inter ExtraBold"/>
            </a:endParaRPr>
          </a:p>
        </p:txBody>
      </p:sp>
      <p:sp>
        <p:nvSpPr>
          <p:cNvPr id="255" name="Google Shape;255;p38"/>
          <p:cNvSpPr/>
          <p:nvPr/>
        </p:nvSpPr>
        <p:spPr>
          <a:xfrm>
            <a:off x="3520800" y="1542700"/>
            <a:ext cx="1584600" cy="24885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6" name="Google Shape;256;p38"/>
          <p:cNvSpPr txBox="1">
            <a:spLocks noGrp="1"/>
          </p:cNvSpPr>
          <p:nvPr>
            <p:ph type="subTitle" idx="1"/>
          </p:nvPr>
        </p:nvSpPr>
        <p:spPr>
          <a:xfrm>
            <a:off x="139800" y="1149175"/>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Some caption</a:t>
            </a:r>
            <a:endParaRPr sz="1600">
              <a:solidFill>
                <a:schemeClr val="dk1"/>
              </a:solidFill>
              <a:latin typeface="Inter"/>
              <a:ea typeface="Inter"/>
              <a:cs typeface="Inter"/>
              <a:sym typeface="Inter"/>
            </a:endParaRPr>
          </a:p>
        </p:txBody>
      </p:sp>
      <p:sp>
        <p:nvSpPr>
          <p:cNvPr id="257" name="Google Shape;257;p38"/>
          <p:cNvSpPr txBox="1">
            <a:spLocks noGrp="1"/>
          </p:cNvSpPr>
          <p:nvPr>
            <p:ph type="subTitle" idx="2"/>
          </p:nvPr>
        </p:nvSpPr>
        <p:spPr>
          <a:xfrm>
            <a:off x="352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1</a:t>
            </a:r>
            <a:endParaRPr sz="1600">
              <a:solidFill>
                <a:schemeClr val="dk1"/>
              </a:solidFill>
              <a:latin typeface="Inter SemiBold"/>
              <a:ea typeface="Inter SemiBold"/>
              <a:cs typeface="Inter SemiBold"/>
              <a:sym typeface="Inter SemiBold"/>
            </a:endParaRPr>
          </a:p>
        </p:txBody>
      </p:sp>
      <p:sp>
        <p:nvSpPr>
          <p:cNvPr id="258" name="Google Shape;258;p38"/>
          <p:cNvSpPr txBox="1">
            <a:spLocks noGrp="1"/>
          </p:cNvSpPr>
          <p:nvPr>
            <p:ph type="subTitle" idx="3"/>
          </p:nvPr>
        </p:nvSpPr>
        <p:spPr>
          <a:xfrm>
            <a:off x="352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 sz="3200">
                <a:solidFill>
                  <a:schemeClr val="dk1"/>
                </a:solidFill>
                <a:latin typeface="Inter SemiBold"/>
                <a:ea typeface="Inter SemiBold"/>
                <a:cs typeface="Inter SemiBold"/>
                <a:sym typeface="Inter SemiBold"/>
              </a:rPr>
              <a:t>60%</a:t>
            </a:r>
            <a:endParaRPr sz="3200">
              <a:solidFill>
                <a:schemeClr val="dk1"/>
              </a:solidFill>
              <a:latin typeface="Inter SemiBold"/>
              <a:ea typeface="Inter SemiBold"/>
              <a:cs typeface="Inter SemiBold"/>
              <a:sym typeface="Inter SemiBold"/>
            </a:endParaRPr>
          </a:p>
        </p:txBody>
      </p:sp>
      <p:sp>
        <p:nvSpPr>
          <p:cNvPr id="259" name="Google Shape;259;p38"/>
          <p:cNvSpPr/>
          <p:nvPr/>
        </p:nvSpPr>
        <p:spPr>
          <a:xfrm>
            <a:off x="5425800" y="2669500"/>
            <a:ext cx="1584600" cy="13617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0" name="Google Shape;260;p38"/>
          <p:cNvSpPr txBox="1">
            <a:spLocks noGrp="1"/>
          </p:cNvSpPr>
          <p:nvPr>
            <p:ph type="subTitle" idx="4"/>
          </p:nvPr>
        </p:nvSpPr>
        <p:spPr>
          <a:xfrm>
            <a:off x="5425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2</a:t>
            </a:r>
            <a:endParaRPr sz="1600">
              <a:solidFill>
                <a:schemeClr val="dk1"/>
              </a:solidFill>
              <a:latin typeface="Inter SemiBold"/>
              <a:ea typeface="Inter SemiBold"/>
              <a:cs typeface="Inter SemiBold"/>
              <a:sym typeface="Inter SemiBold"/>
            </a:endParaRPr>
          </a:p>
        </p:txBody>
      </p:sp>
      <p:sp>
        <p:nvSpPr>
          <p:cNvPr id="261" name="Google Shape;261;p38"/>
          <p:cNvSpPr txBox="1">
            <a:spLocks noGrp="1"/>
          </p:cNvSpPr>
          <p:nvPr>
            <p:ph type="subTitle" idx="5"/>
          </p:nvPr>
        </p:nvSpPr>
        <p:spPr>
          <a:xfrm>
            <a:off x="5425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30%</a:t>
            </a:r>
            <a:endParaRPr sz="3200">
              <a:solidFill>
                <a:schemeClr val="dk1"/>
              </a:solidFill>
              <a:latin typeface="Inter SemiBold"/>
              <a:ea typeface="Inter SemiBold"/>
              <a:cs typeface="Inter SemiBold"/>
              <a:sym typeface="Inter SemiBold"/>
            </a:endParaRPr>
          </a:p>
        </p:txBody>
      </p:sp>
      <p:sp>
        <p:nvSpPr>
          <p:cNvPr id="262" name="Google Shape;262;p38"/>
          <p:cNvSpPr/>
          <p:nvPr/>
        </p:nvSpPr>
        <p:spPr>
          <a:xfrm>
            <a:off x="7330800" y="3600100"/>
            <a:ext cx="1584600" cy="431100"/>
          </a:xfrm>
          <a:prstGeom prst="roundRect">
            <a:avLst>
              <a:gd name="adj" fmla="val 5246"/>
            </a:avLst>
          </a:prstGeom>
          <a:gradFill>
            <a:gsLst>
              <a:gs pos="0">
                <a:srgbClr val="FF8F60"/>
              </a:gs>
              <a:gs pos="100000">
                <a:srgbClr val="E96E3A"/>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63" name="Google Shape;263;p38"/>
          <p:cNvSpPr txBox="1">
            <a:spLocks noGrp="1"/>
          </p:cNvSpPr>
          <p:nvPr>
            <p:ph type="subTitle" idx="6"/>
          </p:nvPr>
        </p:nvSpPr>
        <p:spPr>
          <a:xfrm>
            <a:off x="7330800" y="4618487"/>
            <a:ext cx="1584600" cy="2463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1600">
                <a:solidFill>
                  <a:schemeClr val="dk1"/>
                </a:solidFill>
                <a:latin typeface="Inter SemiBold"/>
                <a:ea typeface="Inter SemiBold"/>
                <a:cs typeface="Inter SemiBold"/>
                <a:sym typeface="Inter SemiBold"/>
              </a:rPr>
              <a:t>Data 3</a:t>
            </a:r>
            <a:endParaRPr sz="1600">
              <a:solidFill>
                <a:schemeClr val="dk1"/>
              </a:solidFill>
              <a:latin typeface="Inter SemiBold"/>
              <a:ea typeface="Inter SemiBold"/>
              <a:cs typeface="Inter SemiBold"/>
              <a:sym typeface="Inter SemiBold"/>
            </a:endParaRPr>
          </a:p>
        </p:txBody>
      </p:sp>
      <p:sp>
        <p:nvSpPr>
          <p:cNvPr id="264" name="Google Shape;264;p38"/>
          <p:cNvSpPr txBox="1">
            <a:spLocks noGrp="1"/>
          </p:cNvSpPr>
          <p:nvPr>
            <p:ph type="subTitle" idx="7"/>
          </p:nvPr>
        </p:nvSpPr>
        <p:spPr>
          <a:xfrm>
            <a:off x="7330800" y="4125875"/>
            <a:ext cx="1584600" cy="4926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3200">
                <a:solidFill>
                  <a:schemeClr val="dk1"/>
                </a:solidFill>
                <a:latin typeface="Inter SemiBold"/>
                <a:ea typeface="Inter SemiBold"/>
                <a:cs typeface="Inter SemiBold"/>
                <a:sym typeface="Inter SemiBold"/>
              </a:rPr>
              <a:t>10%</a:t>
            </a:r>
            <a:endParaRPr sz="3200">
              <a:solidFill>
                <a:schemeClr val="dk1"/>
              </a:solidFill>
              <a:latin typeface="Inter SemiBold"/>
              <a:ea typeface="Inter SemiBold"/>
              <a:cs typeface="Inter SemiBold"/>
              <a:sym typeface="Inter Semi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75"/>
        <p:cNvGrpSpPr/>
        <p:nvPr/>
      </p:nvGrpSpPr>
      <p:grpSpPr>
        <a:xfrm>
          <a:off x="0" y="0"/>
          <a:ext cx="0" cy="0"/>
          <a:chOff x="0" y="0"/>
          <a:chExt cx="0" cy="0"/>
        </a:xfrm>
      </p:grpSpPr>
      <p:sp>
        <p:nvSpPr>
          <p:cNvPr id="276" name="Google Shape;276;p40"/>
          <p:cNvSpPr txBox="1">
            <a:spLocks noGrp="1"/>
          </p:cNvSpPr>
          <p:nvPr>
            <p:ph type="ctrTitle"/>
          </p:nvPr>
        </p:nvSpPr>
        <p:spPr>
          <a:xfrm>
            <a:off x="311713" y="1938075"/>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a:solidFill>
                  <a:srgbClr val="1A1A1A"/>
                </a:solidFill>
                <a:latin typeface="Inter ExtraBold"/>
                <a:ea typeface="Inter ExtraBold"/>
                <a:cs typeface="Inter ExtraBold"/>
                <a:sym typeface="Inter ExtraBold"/>
              </a:rPr>
              <a:t>Additional assets ↓</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0"/>
        <p:cNvGrpSpPr/>
        <p:nvPr/>
      </p:nvGrpSpPr>
      <p:grpSpPr>
        <a:xfrm>
          <a:off x="0" y="0"/>
          <a:ext cx="0" cy="0"/>
          <a:chOff x="0" y="0"/>
          <a:chExt cx="0" cy="0"/>
        </a:xfrm>
      </p:grpSpPr>
      <p:sp>
        <p:nvSpPr>
          <p:cNvPr id="281" name="Google Shape;281;p41"/>
          <p:cNvSpPr txBox="1">
            <a:spLocks noGrp="1"/>
          </p:cNvSpPr>
          <p:nvPr>
            <p:ph type="ctrTitle"/>
          </p:nvPr>
        </p:nvSpPr>
        <p:spPr>
          <a:xfrm>
            <a:off x="311713" y="1881450"/>
            <a:ext cx="85206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800" u="sng">
                <a:solidFill>
                  <a:srgbClr val="1A1A1A"/>
                </a:solidFill>
                <a:latin typeface="Inter ExtraBold"/>
                <a:ea typeface="Inter ExtraBold"/>
                <a:cs typeface="Inter ExtraBold"/>
                <a:sym typeface="Inter ExtraBold"/>
                <a:hlinkClick r:id="rId3">
                  <a:extLst>
                    <a:ext uri="{A12FA001-AC4F-418D-AE19-62706E023703}">
                      <ahyp:hlinkClr xmlns:ahyp="http://schemas.microsoft.com/office/drawing/2018/hyperlinkcolor" val="tx"/>
                    </a:ext>
                  </a:extLst>
                </a:hlinkClick>
              </a:rPr>
              <a:t>Our photo stock</a:t>
            </a:r>
            <a:endParaRPr sz="4800">
              <a:solidFill>
                <a:srgbClr val="1A1A1A"/>
              </a:solidFill>
              <a:latin typeface="Inter ExtraBold"/>
              <a:ea typeface="Inter ExtraBold"/>
              <a:cs typeface="Inter ExtraBold"/>
              <a:sym typeface="Inter ExtraBo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285"/>
        <p:cNvGrpSpPr/>
        <p:nvPr/>
      </p:nvGrpSpPr>
      <p:grpSpPr>
        <a:xfrm>
          <a:off x="0" y="0"/>
          <a:ext cx="0" cy="0"/>
          <a:chOff x="0" y="0"/>
          <a:chExt cx="0" cy="0"/>
        </a:xfrm>
      </p:grpSpPr>
      <p:sp>
        <p:nvSpPr>
          <p:cNvPr id="286" name="Google Shape;286;p42"/>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287" name="Google Shape;287;p42"/>
          <p:cNvPicPr preferRelativeResize="0"/>
          <p:nvPr/>
        </p:nvPicPr>
        <p:blipFill>
          <a:blip r:embed="rId3">
            <a:alphaModFix/>
          </a:blip>
          <a:stretch>
            <a:fillRect/>
          </a:stretch>
        </p:blipFill>
        <p:spPr>
          <a:xfrm>
            <a:off x="229925" y="969629"/>
            <a:ext cx="645459" cy="645201"/>
          </a:xfrm>
          <a:prstGeom prst="rect">
            <a:avLst/>
          </a:prstGeom>
          <a:noFill/>
          <a:ln>
            <a:noFill/>
          </a:ln>
        </p:spPr>
      </p:pic>
      <p:pic>
        <p:nvPicPr>
          <p:cNvPr id="288" name="Google Shape;288;p42"/>
          <p:cNvPicPr preferRelativeResize="0"/>
          <p:nvPr/>
        </p:nvPicPr>
        <p:blipFill>
          <a:blip r:embed="rId4">
            <a:alphaModFix/>
          </a:blip>
          <a:stretch>
            <a:fillRect/>
          </a:stretch>
        </p:blipFill>
        <p:spPr>
          <a:xfrm>
            <a:off x="1569341" y="969629"/>
            <a:ext cx="645459" cy="645201"/>
          </a:xfrm>
          <a:prstGeom prst="rect">
            <a:avLst/>
          </a:prstGeom>
          <a:noFill/>
          <a:ln>
            <a:noFill/>
          </a:ln>
        </p:spPr>
      </p:pic>
      <p:pic>
        <p:nvPicPr>
          <p:cNvPr id="289" name="Google Shape;289;p42"/>
          <p:cNvPicPr preferRelativeResize="0"/>
          <p:nvPr/>
        </p:nvPicPr>
        <p:blipFill>
          <a:blip r:embed="rId5">
            <a:alphaModFix/>
          </a:blip>
          <a:stretch>
            <a:fillRect/>
          </a:stretch>
        </p:blipFill>
        <p:spPr>
          <a:xfrm>
            <a:off x="899633" y="969629"/>
            <a:ext cx="645459" cy="645201"/>
          </a:xfrm>
          <a:prstGeom prst="rect">
            <a:avLst/>
          </a:prstGeom>
          <a:noFill/>
          <a:ln>
            <a:noFill/>
          </a:ln>
        </p:spPr>
      </p:pic>
      <p:pic>
        <p:nvPicPr>
          <p:cNvPr id="290" name="Google Shape;290;p42"/>
          <p:cNvPicPr preferRelativeResize="0"/>
          <p:nvPr/>
        </p:nvPicPr>
        <p:blipFill>
          <a:blip r:embed="rId6">
            <a:alphaModFix/>
          </a:blip>
          <a:stretch>
            <a:fillRect/>
          </a:stretch>
        </p:blipFill>
        <p:spPr>
          <a:xfrm>
            <a:off x="8224578" y="4314429"/>
            <a:ext cx="645459" cy="645201"/>
          </a:xfrm>
          <a:prstGeom prst="rect">
            <a:avLst/>
          </a:prstGeom>
          <a:noFill/>
          <a:ln>
            <a:noFill/>
          </a:ln>
        </p:spPr>
      </p:pic>
      <p:pic>
        <p:nvPicPr>
          <p:cNvPr id="291" name="Google Shape;291;p42"/>
          <p:cNvPicPr preferRelativeResize="0"/>
          <p:nvPr/>
        </p:nvPicPr>
        <p:blipFill>
          <a:blip r:embed="rId7">
            <a:alphaModFix/>
          </a:blip>
          <a:stretch>
            <a:fillRect/>
          </a:stretch>
        </p:blipFill>
        <p:spPr>
          <a:xfrm>
            <a:off x="7558357" y="4314429"/>
            <a:ext cx="645459" cy="645201"/>
          </a:xfrm>
          <a:prstGeom prst="rect">
            <a:avLst/>
          </a:prstGeom>
          <a:noFill/>
          <a:ln>
            <a:noFill/>
          </a:ln>
        </p:spPr>
      </p:pic>
      <p:pic>
        <p:nvPicPr>
          <p:cNvPr id="292" name="Google Shape;292;p42"/>
          <p:cNvPicPr preferRelativeResize="0"/>
          <p:nvPr/>
        </p:nvPicPr>
        <p:blipFill>
          <a:blip r:embed="rId8">
            <a:alphaModFix/>
          </a:blip>
          <a:stretch>
            <a:fillRect/>
          </a:stretch>
        </p:blipFill>
        <p:spPr>
          <a:xfrm>
            <a:off x="6892136" y="4314429"/>
            <a:ext cx="645459" cy="645201"/>
          </a:xfrm>
          <a:prstGeom prst="rect">
            <a:avLst/>
          </a:prstGeom>
          <a:noFill/>
          <a:ln>
            <a:noFill/>
          </a:ln>
        </p:spPr>
      </p:pic>
      <p:pic>
        <p:nvPicPr>
          <p:cNvPr id="293" name="Google Shape;293;p42"/>
          <p:cNvPicPr preferRelativeResize="0"/>
          <p:nvPr/>
        </p:nvPicPr>
        <p:blipFill>
          <a:blip r:embed="rId9">
            <a:alphaModFix/>
          </a:blip>
          <a:stretch>
            <a:fillRect/>
          </a:stretch>
        </p:blipFill>
        <p:spPr>
          <a:xfrm>
            <a:off x="6225915" y="4314429"/>
            <a:ext cx="645459" cy="645201"/>
          </a:xfrm>
          <a:prstGeom prst="rect">
            <a:avLst/>
          </a:prstGeom>
          <a:noFill/>
          <a:ln>
            <a:noFill/>
          </a:ln>
        </p:spPr>
      </p:pic>
      <p:pic>
        <p:nvPicPr>
          <p:cNvPr id="294" name="Google Shape;294;p42"/>
          <p:cNvPicPr preferRelativeResize="0"/>
          <p:nvPr/>
        </p:nvPicPr>
        <p:blipFill>
          <a:blip r:embed="rId10">
            <a:alphaModFix/>
          </a:blip>
          <a:stretch>
            <a:fillRect/>
          </a:stretch>
        </p:blipFill>
        <p:spPr>
          <a:xfrm>
            <a:off x="5559694" y="4314429"/>
            <a:ext cx="645459" cy="645201"/>
          </a:xfrm>
          <a:prstGeom prst="rect">
            <a:avLst/>
          </a:prstGeom>
          <a:noFill/>
          <a:ln>
            <a:noFill/>
          </a:ln>
        </p:spPr>
      </p:pic>
      <p:pic>
        <p:nvPicPr>
          <p:cNvPr id="295" name="Google Shape;295;p42"/>
          <p:cNvPicPr preferRelativeResize="0"/>
          <p:nvPr/>
        </p:nvPicPr>
        <p:blipFill>
          <a:blip r:embed="rId11">
            <a:alphaModFix/>
          </a:blip>
          <a:stretch>
            <a:fillRect/>
          </a:stretch>
        </p:blipFill>
        <p:spPr>
          <a:xfrm>
            <a:off x="4893473" y="4314429"/>
            <a:ext cx="645459" cy="645201"/>
          </a:xfrm>
          <a:prstGeom prst="rect">
            <a:avLst/>
          </a:prstGeom>
          <a:noFill/>
          <a:ln>
            <a:noFill/>
          </a:ln>
        </p:spPr>
      </p:pic>
      <p:pic>
        <p:nvPicPr>
          <p:cNvPr id="296" name="Google Shape;296;p42"/>
          <p:cNvPicPr preferRelativeResize="0"/>
          <p:nvPr/>
        </p:nvPicPr>
        <p:blipFill>
          <a:blip r:embed="rId12">
            <a:alphaModFix/>
          </a:blip>
          <a:stretch>
            <a:fillRect/>
          </a:stretch>
        </p:blipFill>
        <p:spPr>
          <a:xfrm>
            <a:off x="4227252" y="4314429"/>
            <a:ext cx="645459" cy="645201"/>
          </a:xfrm>
          <a:prstGeom prst="rect">
            <a:avLst/>
          </a:prstGeom>
          <a:noFill/>
          <a:ln>
            <a:noFill/>
          </a:ln>
        </p:spPr>
      </p:pic>
      <p:pic>
        <p:nvPicPr>
          <p:cNvPr id="297" name="Google Shape;297;p42"/>
          <p:cNvPicPr preferRelativeResize="0"/>
          <p:nvPr/>
        </p:nvPicPr>
        <p:blipFill>
          <a:blip r:embed="rId13">
            <a:alphaModFix/>
          </a:blip>
          <a:stretch>
            <a:fillRect/>
          </a:stretch>
        </p:blipFill>
        <p:spPr>
          <a:xfrm>
            <a:off x="3561031" y="4314429"/>
            <a:ext cx="645459" cy="645201"/>
          </a:xfrm>
          <a:prstGeom prst="rect">
            <a:avLst/>
          </a:prstGeom>
          <a:noFill/>
          <a:ln>
            <a:noFill/>
          </a:ln>
        </p:spPr>
      </p:pic>
      <p:pic>
        <p:nvPicPr>
          <p:cNvPr id="298" name="Google Shape;298;p42"/>
          <p:cNvPicPr preferRelativeResize="0"/>
          <p:nvPr/>
        </p:nvPicPr>
        <p:blipFill>
          <a:blip r:embed="rId14">
            <a:alphaModFix/>
          </a:blip>
          <a:stretch>
            <a:fillRect/>
          </a:stretch>
        </p:blipFill>
        <p:spPr>
          <a:xfrm>
            <a:off x="2894810" y="4314429"/>
            <a:ext cx="645459" cy="645201"/>
          </a:xfrm>
          <a:prstGeom prst="rect">
            <a:avLst/>
          </a:prstGeom>
          <a:noFill/>
          <a:ln>
            <a:noFill/>
          </a:ln>
        </p:spPr>
      </p:pic>
      <p:pic>
        <p:nvPicPr>
          <p:cNvPr id="299" name="Google Shape;299;p42"/>
          <p:cNvPicPr preferRelativeResize="0"/>
          <p:nvPr/>
        </p:nvPicPr>
        <p:blipFill>
          <a:blip r:embed="rId15">
            <a:alphaModFix/>
          </a:blip>
          <a:stretch>
            <a:fillRect/>
          </a:stretch>
        </p:blipFill>
        <p:spPr>
          <a:xfrm>
            <a:off x="2228589" y="4314429"/>
            <a:ext cx="645459" cy="645201"/>
          </a:xfrm>
          <a:prstGeom prst="rect">
            <a:avLst/>
          </a:prstGeom>
          <a:noFill/>
          <a:ln>
            <a:noFill/>
          </a:ln>
        </p:spPr>
      </p:pic>
      <p:pic>
        <p:nvPicPr>
          <p:cNvPr id="300" name="Google Shape;300;p42"/>
          <p:cNvPicPr preferRelativeResize="0"/>
          <p:nvPr/>
        </p:nvPicPr>
        <p:blipFill>
          <a:blip r:embed="rId16">
            <a:alphaModFix/>
          </a:blip>
          <a:stretch>
            <a:fillRect/>
          </a:stretch>
        </p:blipFill>
        <p:spPr>
          <a:xfrm>
            <a:off x="1562368" y="4314429"/>
            <a:ext cx="645459" cy="645201"/>
          </a:xfrm>
          <a:prstGeom prst="rect">
            <a:avLst/>
          </a:prstGeom>
          <a:noFill/>
          <a:ln>
            <a:noFill/>
          </a:ln>
        </p:spPr>
      </p:pic>
      <p:pic>
        <p:nvPicPr>
          <p:cNvPr id="301" name="Google Shape;301;p42"/>
          <p:cNvPicPr preferRelativeResize="0"/>
          <p:nvPr/>
        </p:nvPicPr>
        <p:blipFill>
          <a:blip r:embed="rId17">
            <a:alphaModFix/>
          </a:blip>
          <a:stretch>
            <a:fillRect/>
          </a:stretch>
        </p:blipFill>
        <p:spPr>
          <a:xfrm>
            <a:off x="896147" y="4314429"/>
            <a:ext cx="645459" cy="645201"/>
          </a:xfrm>
          <a:prstGeom prst="rect">
            <a:avLst/>
          </a:prstGeom>
          <a:noFill/>
          <a:ln>
            <a:noFill/>
          </a:ln>
        </p:spPr>
      </p:pic>
      <p:pic>
        <p:nvPicPr>
          <p:cNvPr id="302" name="Google Shape;302;p42"/>
          <p:cNvPicPr preferRelativeResize="0"/>
          <p:nvPr/>
        </p:nvPicPr>
        <p:blipFill>
          <a:blip r:embed="rId18">
            <a:alphaModFix/>
          </a:blip>
          <a:stretch>
            <a:fillRect/>
          </a:stretch>
        </p:blipFill>
        <p:spPr>
          <a:xfrm>
            <a:off x="229925" y="4314429"/>
            <a:ext cx="645459" cy="645201"/>
          </a:xfrm>
          <a:prstGeom prst="rect">
            <a:avLst/>
          </a:prstGeom>
          <a:noFill/>
          <a:ln>
            <a:noFill/>
          </a:ln>
        </p:spPr>
      </p:pic>
      <p:pic>
        <p:nvPicPr>
          <p:cNvPr id="303" name="Google Shape;303;p42"/>
          <p:cNvPicPr preferRelativeResize="0"/>
          <p:nvPr/>
        </p:nvPicPr>
        <p:blipFill>
          <a:blip r:embed="rId19">
            <a:alphaModFix/>
          </a:blip>
          <a:stretch>
            <a:fillRect/>
          </a:stretch>
        </p:blipFill>
        <p:spPr>
          <a:xfrm>
            <a:off x="8298096" y="3460892"/>
            <a:ext cx="645459" cy="645201"/>
          </a:xfrm>
          <a:prstGeom prst="rect">
            <a:avLst/>
          </a:prstGeom>
          <a:noFill/>
          <a:ln>
            <a:noFill/>
          </a:ln>
        </p:spPr>
      </p:pic>
      <p:pic>
        <p:nvPicPr>
          <p:cNvPr id="304" name="Google Shape;304;p42"/>
          <p:cNvPicPr preferRelativeResize="0"/>
          <p:nvPr/>
        </p:nvPicPr>
        <p:blipFill>
          <a:blip r:embed="rId20">
            <a:alphaModFix/>
          </a:blip>
          <a:stretch>
            <a:fillRect/>
          </a:stretch>
        </p:blipFill>
        <p:spPr>
          <a:xfrm>
            <a:off x="7625748" y="3460892"/>
            <a:ext cx="645459" cy="645201"/>
          </a:xfrm>
          <a:prstGeom prst="rect">
            <a:avLst/>
          </a:prstGeom>
          <a:noFill/>
          <a:ln>
            <a:noFill/>
          </a:ln>
        </p:spPr>
      </p:pic>
      <p:pic>
        <p:nvPicPr>
          <p:cNvPr id="305" name="Google Shape;305;p42"/>
          <p:cNvPicPr preferRelativeResize="0"/>
          <p:nvPr/>
        </p:nvPicPr>
        <p:blipFill>
          <a:blip r:embed="rId21">
            <a:alphaModFix/>
          </a:blip>
          <a:stretch>
            <a:fillRect/>
          </a:stretch>
        </p:blipFill>
        <p:spPr>
          <a:xfrm>
            <a:off x="6953400" y="3460892"/>
            <a:ext cx="645459" cy="645201"/>
          </a:xfrm>
          <a:prstGeom prst="rect">
            <a:avLst/>
          </a:prstGeom>
          <a:noFill/>
          <a:ln>
            <a:noFill/>
          </a:ln>
        </p:spPr>
      </p:pic>
      <p:pic>
        <p:nvPicPr>
          <p:cNvPr id="306" name="Google Shape;306;p42"/>
          <p:cNvPicPr preferRelativeResize="0"/>
          <p:nvPr/>
        </p:nvPicPr>
        <p:blipFill>
          <a:blip r:embed="rId22">
            <a:alphaModFix/>
          </a:blip>
          <a:stretch>
            <a:fillRect/>
          </a:stretch>
        </p:blipFill>
        <p:spPr>
          <a:xfrm>
            <a:off x="6281052" y="3460892"/>
            <a:ext cx="645459" cy="645201"/>
          </a:xfrm>
          <a:prstGeom prst="rect">
            <a:avLst/>
          </a:prstGeom>
          <a:noFill/>
          <a:ln>
            <a:noFill/>
          </a:ln>
        </p:spPr>
      </p:pic>
      <p:pic>
        <p:nvPicPr>
          <p:cNvPr id="307" name="Google Shape;307;p42"/>
          <p:cNvPicPr preferRelativeResize="0"/>
          <p:nvPr/>
        </p:nvPicPr>
        <p:blipFill>
          <a:blip r:embed="rId23">
            <a:alphaModFix/>
          </a:blip>
          <a:stretch>
            <a:fillRect/>
          </a:stretch>
        </p:blipFill>
        <p:spPr>
          <a:xfrm>
            <a:off x="5608704" y="3460892"/>
            <a:ext cx="645459" cy="645201"/>
          </a:xfrm>
          <a:prstGeom prst="rect">
            <a:avLst/>
          </a:prstGeom>
          <a:noFill/>
          <a:ln>
            <a:noFill/>
          </a:ln>
        </p:spPr>
      </p:pic>
      <p:pic>
        <p:nvPicPr>
          <p:cNvPr id="308" name="Google Shape;308;p42"/>
          <p:cNvPicPr preferRelativeResize="0"/>
          <p:nvPr/>
        </p:nvPicPr>
        <p:blipFill>
          <a:blip r:embed="rId24">
            <a:alphaModFix/>
          </a:blip>
          <a:stretch>
            <a:fillRect/>
          </a:stretch>
        </p:blipFill>
        <p:spPr>
          <a:xfrm>
            <a:off x="4936355" y="3460892"/>
            <a:ext cx="645459" cy="645201"/>
          </a:xfrm>
          <a:prstGeom prst="rect">
            <a:avLst/>
          </a:prstGeom>
          <a:noFill/>
          <a:ln>
            <a:noFill/>
          </a:ln>
        </p:spPr>
      </p:pic>
      <p:pic>
        <p:nvPicPr>
          <p:cNvPr id="309" name="Google Shape;309;p42"/>
          <p:cNvPicPr preferRelativeResize="0"/>
          <p:nvPr/>
        </p:nvPicPr>
        <p:blipFill>
          <a:blip r:embed="rId25">
            <a:alphaModFix/>
          </a:blip>
          <a:stretch>
            <a:fillRect/>
          </a:stretch>
        </p:blipFill>
        <p:spPr>
          <a:xfrm>
            <a:off x="4264007" y="3460892"/>
            <a:ext cx="645459" cy="645201"/>
          </a:xfrm>
          <a:prstGeom prst="rect">
            <a:avLst/>
          </a:prstGeom>
          <a:noFill/>
          <a:ln>
            <a:noFill/>
          </a:ln>
        </p:spPr>
      </p:pic>
      <p:pic>
        <p:nvPicPr>
          <p:cNvPr id="310" name="Google Shape;310;p42"/>
          <p:cNvPicPr preferRelativeResize="0"/>
          <p:nvPr/>
        </p:nvPicPr>
        <p:blipFill>
          <a:blip r:embed="rId26">
            <a:alphaModFix/>
          </a:blip>
          <a:stretch>
            <a:fillRect/>
          </a:stretch>
        </p:blipFill>
        <p:spPr>
          <a:xfrm>
            <a:off x="3591659" y="3460892"/>
            <a:ext cx="645459" cy="645201"/>
          </a:xfrm>
          <a:prstGeom prst="rect">
            <a:avLst/>
          </a:prstGeom>
          <a:noFill/>
          <a:ln>
            <a:noFill/>
          </a:ln>
        </p:spPr>
      </p:pic>
      <p:pic>
        <p:nvPicPr>
          <p:cNvPr id="311" name="Google Shape;311;p42"/>
          <p:cNvPicPr preferRelativeResize="0"/>
          <p:nvPr/>
        </p:nvPicPr>
        <p:blipFill>
          <a:blip r:embed="rId27">
            <a:alphaModFix/>
          </a:blip>
          <a:stretch>
            <a:fillRect/>
          </a:stretch>
        </p:blipFill>
        <p:spPr>
          <a:xfrm>
            <a:off x="2919311" y="3460892"/>
            <a:ext cx="645459" cy="645201"/>
          </a:xfrm>
          <a:prstGeom prst="rect">
            <a:avLst/>
          </a:prstGeom>
          <a:noFill/>
          <a:ln>
            <a:noFill/>
          </a:ln>
        </p:spPr>
      </p:pic>
      <p:pic>
        <p:nvPicPr>
          <p:cNvPr id="312" name="Google Shape;312;p42"/>
          <p:cNvPicPr preferRelativeResize="0"/>
          <p:nvPr/>
        </p:nvPicPr>
        <p:blipFill>
          <a:blip r:embed="rId28">
            <a:alphaModFix/>
          </a:blip>
          <a:stretch>
            <a:fillRect/>
          </a:stretch>
        </p:blipFill>
        <p:spPr>
          <a:xfrm>
            <a:off x="2246963" y="3460892"/>
            <a:ext cx="645459" cy="645201"/>
          </a:xfrm>
          <a:prstGeom prst="rect">
            <a:avLst/>
          </a:prstGeom>
          <a:noFill/>
          <a:ln>
            <a:noFill/>
          </a:ln>
        </p:spPr>
      </p:pic>
      <p:pic>
        <p:nvPicPr>
          <p:cNvPr id="313" name="Google Shape;313;p42"/>
          <p:cNvPicPr preferRelativeResize="0"/>
          <p:nvPr/>
        </p:nvPicPr>
        <p:blipFill>
          <a:blip r:embed="rId29">
            <a:alphaModFix/>
          </a:blip>
          <a:stretch>
            <a:fillRect/>
          </a:stretch>
        </p:blipFill>
        <p:spPr>
          <a:xfrm>
            <a:off x="1574615" y="3460892"/>
            <a:ext cx="645459" cy="645201"/>
          </a:xfrm>
          <a:prstGeom prst="rect">
            <a:avLst/>
          </a:prstGeom>
          <a:noFill/>
          <a:ln>
            <a:noFill/>
          </a:ln>
        </p:spPr>
      </p:pic>
      <p:pic>
        <p:nvPicPr>
          <p:cNvPr id="314" name="Google Shape;314;p42"/>
          <p:cNvPicPr preferRelativeResize="0"/>
          <p:nvPr/>
        </p:nvPicPr>
        <p:blipFill>
          <a:blip r:embed="rId30">
            <a:alphaModFix/>
          </a:blip>
          <a:stretch>
            <a:fillRect/>
          </a:stretch>
        </p:blipFill>
        <p:spPr>
          <a:xfrm>
            <a:off x="902267" y="3460892"/>
            <a:ext cx="645459" cy="645201"/>
          </a:xfrm>
          <a:prstGeom prst="rect">
            <a:avLst/>
          </a:prstGeom>
          <a:noFill/>
          <a:ln>
            <a:noFill/>
          </a:ln>
        </p:spPr>
      </p:pic>
      <p:pic>
        <p:nvPicPr>
          <p:cNvPr id="315" name="Google Shape;315;p42"/>
          <p:cNvPicPr preferRelativeResize="0"/>
          <p:nvPr/>
        </p:nvPicPr>
        <p:blipFill>
          <a:blip r:embed="rId31">
            <a:alphaModFix/>
          </a:blip>
          <a:stretch>
            <a:fillRect/>
          </a:stretch>
        </p:blipFill>
        <p:spPr>
          <a:xfrm>
            <a:off x="229919" y="3460892"/>
            <a:ext cx="645459" cy="645201"/>
          </a:xfrm>
          <a:prstGeom prst="rect">
            <a:avLst/>
          </a:prstGeom>
          <a:noFill/>
          <a:ln>
            <a:noFill/>
          </a:ln>
        </p:spPr>
      </p:pic>
      <p:pic>
        <p:nvPicPr>
          <p:cNvPr id="316" name="Google Shape;316;p42"/>
          <p:cNvPicPr preferRelativeResize="0"/>
          <p:nvPr/>
        </p:nvPicPr>
        <p:blipFill>
          <a:blip r:embed="rId32">
            <a:alphaModFix/>
          </a:blip>
          <a:stretch>
            <a:fillRect/>
          </a:stretch>
        </p:blipFill>
        <p:spPr>
          <a:xfrm>
            <a:off x="287564" y="2715029"/>
            <a:ext cx="645459" cy="645201"/>
          </a:xfrm>
          <a:prstGeom prst="rect">
            <a:avLst/>
          </a:prstGeom>
          <a:noFill/>
          <a:ln>
            <a:noFill/>
          </a:ln>
        </p:spPr>
      </p:pic>
      <p:pic>
        <p:nvPicPr>
          <p:cNvPr id="317" name="Google Shape;317;p42"/>
          <p:cNvPicPr preferRelativeResize="0"/>
          <p:nvPr/>
        </p:nvPicPr>
        <p:blipFill>
          <a:blip r:embed="rId33">
            <a:alphaModFix/>
          </a:blip>
          <a:stretch>
            <a:fillRect/>
          </a:stretch>
        </p:blipFill>
        <p:spPr>
          <a:xfrm>
            <a:off x="901322" y="2715029"/>
            <a:ext cx="645459" cy="645201"/>
          </a:xfrm>
          <a:prstGeom prst="rect">
            <a:avLst/>
          </a:prstGeom>
          <a:noFill/>
          <a:ln>
            <a:noFill/>
          </a:ln>
        </p:spPr>
      </p:pic>
      <p:pic>
        <p:nvPicPr>
          <p:cNvPr id="318" name="Google Shape;318;p42"/>
          <p:cNvPicPr preferRelativeResize="0"/>
          <p:nvPr/>
        </p:nvPicPr>
        <p:blipFill>
          <a:blip r:embed="rId34">
            <a:alphaModFix/>
          </a:blip>
          <a:stretch>
            <a:fillRect/>
          </a:stretch>
        </p:blipFill>
        <p:spPr>
          <a:xfrm>
            <a:off x="1515080" y="2715029"/>
            <a:ext cx="645459" cy="645201"/>
          </a:xfrm>
          <a:prstGeom prst="rect">
            <a:avLst/>
          </a:prstGeom>
          <a:noFill/>
          <a:ln>
            <a:noFill/>
          </a:ln>
        </p:spPr>
      </p:pic>
      <p:pic>
        <p:nvPicPr>
          <p:cNvPr id="319" name="Google Shape;319;p42"/>
          <p:cNvPicPr preferRelativeResize="0"/>
          <p:nvPr/>
        </p:nvPicPr>
        <p:blipFill>
          <a:blip r:embed="rId35">
            <a:alphaModFix/>
          </a:blip>
          <a:stretch>
            <a:fillRect/>
          </a:stretch>
        </p:blipFill>
        <p:spPr>
          <a:xfrm>
            <a:off x="2128839" y="2715029"/>
            <a:ext cx="645459" cy="645201"/>
          </a:xfrm>
          <a:prstGeom prst="rect">
            <a:avLst/>
          </a:prstGeom>
          <a:noFill/>
          <a:ln>
            <a:noFill/>
          </a:ln>
        </p:spPr>
      </p:pic>
      <p:pic>
        <p:nvPicPr>
          <p:cNvPr id="320" name="Google Shape;320;p42"/>
          <p:cNvPicPr preferRelativeResize="0"/>
          <p:nvPr/>
        </p:nvPicPr>
        <p:blipFill>
          <a:blip r:embed="rId36">
            <a:alphaModFix/>
          </a:blip>
          <a:stretch>
            <a:fillRect/>
          </a:stretch>
        </p:blipFill>
        <p:spPr>
          <a:xfrm>
            <a:off x="2742597" y="2715029"/>
            <a:ext cx="645459" cy="645201"/>
          </a:xfrm>
          <a:prstGeom prst="rect">
            <a:avLst/>
          </a:prstGeom>
          <a:noFill/>
          <a:ln>
            <a:noFill/>
          </a:ln>
        </p:spPr>
      </p:pic>
      <p:pic>
        <p:nvPicPr>
          <p:cNvPr id="321" name="Google Shape;321;p42"/>
          <p:cNvPicPr preferRelativeResize="0"/>
          <p:nvPr/>
        </p:nvPicPr>
        <p:blipFill>
          <a:blip r:embed="rId37">
            <a:alphaModFix/>
          </a:blip>
          <a:stretch>
            <a:fillRect/>
          </a:stretch>
        </p:blipFill>
        <p:spPr>
          <a:xfrm>
            <a:off x="3356355" y="2715029"/>
            <a:ext cx="645459" cy="645201"/>
          </a:xfrm>
          <a:prstGeom prst="rect">
            <a:avLst/>
          </a:prstGeom>
          <a:noFill/>
          <a:ln>
            <a:noFill/>
          </a:ln>
        </p:spPr>
      </p:pic>
      <p:pic>
        <p:nvPicPr>
          <p:cNvPr id="322" name="Google Shape;322;p42"/>
          <p:cNvPicPr preferRelativeResize="0"/>
          <p:nvPr/>
        </p:nvPicPr>
        <p:blipFill>
          <a:blip r:embed="rId38">
            <a:alphaModFix/>
          </a:blip>
          <a:stretch>
            <a:fillRect/>
          </a:stretch>
        </p:blipFill>
        <p:spPr>
          <a:xfrm>
            <a:off x="3970113" y="2715029"/>
            <a:ext cx="645459" cy="645201"/>
          </a:xfrm>
          <a:prstGeom prst="rect">
            <a:avLst/>
          </a:prstGeom>
          <a:noFill/>
          <a:ln>
            <a:noFill/>
          </a:ln>
        </p:spPr>
      </p:pic>
      <p:pic>
        <p:nvPicPr>
          <p:cNvPr id="323" name="Google Shape;323;p42"/>
          <p:cNvPicPr preferRelativeResize="0"/>
          <p:nvPr/>
        </p:nvPicPr>
        <p:blipFill>
          <a:blip r:embed="rId39">
            <a:alphaModFix/>
          </a:blip>
          <a:stretch>
            <a:fillRect/>
          </a:stretch>
        </p:blipFill>
        <p:spPr>
          <a:xfrm>
            <a:off x="4583871" y="2715029"/>
            <a:ext cx="645459" cy="645201"/>
          </a:xfrm>
          <a:prstGeom prst="rect">
            <a:avLst/>
          </a:prstGeom>
          <a:noFill/>
          <a:ln>
            <a:noFill/>
          </a:ln>
        </p:spPr>
      </p:pic>
      <p:pic>
        <p:nvPicPr>
          <p:cNvPr id="324" name="Google Shape;324;p42"/>
          <p:cNvPicPr preferRelativeResize="0"/>
          <p:nvPr/>
        </p:nvPicPr>
        <p:blipFill>
          <a:blip r:embed="rId40">
            <a:alphaModFix/>
          </a:blip>
          <a:stretch>
            <a:fillRect/>
          </a:stretch>
        </p:blipFill>
        <p:spPr>
          <a:xfrm>
            <a:off x="5197629" y="2715029"/>
            <a:ext cx="645459" cy="645201"/>
          </a:xfrm>
          <a:prstGeom prst="rect">
            <a:avLst/>
          </a:prstGeom>
          <a:noFill/>
          <a:ln>
            <a:noFill/>
          </a:ln>
        </p:spPr>
      </p:pic>
      <p:pic>
        <p:nvPicPr>
          <p:cNvPr id="325" name="Google Shape;325;p42"/>
          <p:cNvPicPr preferRelativeResize="0"/>
          <p:nvPr/>
        </p:nvPicPr>
        <p:blipFill>
          <a:blip r:embed="rId41">
            <a:alphaModFix/>
          </a:blip>
          <a:stretch>
            <a:fillRect/>
          </a:stretch>
        </p:blipFill>
        <p:spPr>
          <a:xfrm>
            <a:off x="5811387" y="2715029"/>
            <a:ext cx="645459" cy="645201"/>
          </a:xfrm>
          <a:prstGeom prst="rect">
            <a:avLst/>
          </a:prstGeom>
          <a:noFill/>
          <a:ln>
            <a:noFill/>
          </a:ln>
        </p:spPr>
      </p:pic>
      <p:pic>
        <p:nvPicPr>
          <p:cNvPr id="326" name="Google Shape;326;p42"/>
          <p:cNvPicPr preferRelativeResize="0"/>
          <p:nvPr/>
        </p:nvPicPr>
        <p:blipFill>
          <a:blip r:embed="rId42">
            <a:alphaModFix/>
          </a:blip>
          <a:stretch>
            <a:fillRect/>
          </a:stretch>
        </p:blipFill>
        <p:spPr>
          <a:xfrm>
            <a:off x="6425145" y="2715029"/>
            <a:ext cx="645459" cy="645201"/>
          </a:xfrm>
          <a:prstGeom prst="rect">
            <a:avLst/>
          </a:prstGeom>
          <a:noFill/>
          <a:ln>
            <a:noFill/>
          </a:ln>
        </p:spPr>
      </p:pic>
      <p:pic>
        <p:nvPicPr>
          <p:cNvPr id="327" name="Google Shape;327;p42"/>
          <p:cNvPicPr preferRelativeResize="0"/>
          <p:nvPr/>
        </p:nvPicPr>
        <p:blipFill>
          <a:blip r:embed="rId43">
            <a:alphaModFix/>
          </a:blip>
          <a:stretch>
            <a:fillRect/>
          </a:stretch>
        </p:blipFill>
        <p:spPr>
          <a:xfrm>
            <a:off x="7038903" y="2715029"/>
            <a:ext cx="645459" cy="645201"/>
          </a:xfrm>
          <a:prstGeom prst="rect">
            <a:avLst/>
          </a:prstGeom>
          <a:noFill/>
          <a:ln>
            <a:noFill/>
          </a:ln>
        </p:spPr>
      </p:pic>
      <p:pic>
        <p:nvPicPr>
          <p:cNvPr id="328" name="Google Shape;328;p42"/>
          <p:cNvPicPr preferRelativeResize="0"/>
          <p:nvPr/>
        </p:nvPicPr>
        <p:blipFill>
          <a:blip r:embed="rId44">
            <a:alphaModFix/>
          </a:blip>
          <a:stretch>
            <a:fillRect/>
          </a:stretch>
        </p:blipFill>
        <p:spPr>
          <a:xfrm>
            <a:off x="7652662" y="2715029"/>
            <a:ext cx="645459" cy="645201"/>
          </a:xfrm>
          <a:prstGeom prst="rect">
            <a:avLst/>
          </a:prstGeom>
          <a:noFill/>
          <a:ln>
            <a:noFill/>
          </a:ln>
        </p:spPr>
      </p:pic>
      <p:pic>
        <p:nvPicPr>
          <p:cNvPr id="329" name="Google Shape;329;p42"/>
          <p:cNvPicPr preferRelativeResize="0"/>
          <p:nvPr/>
        </p:nvPicPr>
        <p:blipFill>
          <a:blip r:embed="rId45">
            <a:alphaModFix/>
          </a:blip>
          <a:stretch>
            <a:fillRect/>
          </a:stretch>
        </p:blipFill>
        <p:spPr>
          <a:xfrm>
            <a:off x="8266420" y="2715029"/>
            <a:ext cx="645459" cy="645201"/>
          </a:xfrm>
          <a:prstGeom prst="rect">
            <a:avLst/>
          </a:prstGeom>
          <a:noFill/>
          <a:ln>
            <a:noFill/>
          </a:ln>
        </p:spPr>
      </p:pic>
      <p:pic>
        <p:nvPicPr>
          <p:cNvPr id="330" name="Google Shape;330;p42"/>
          <p:cNvPicPr preferRelativeResize="0"/>
          <p:nvPr/>
        </p:nvPicPr>
        <p:blipFill>
          <a:blip r:embed="rId46">
            <a:alphaModFix/>
          </a:blip>
          <a:stretch>
            <a:fillRect/>
          </a:stretch>
        </p:blipFill>
        <p:spPr>
          <a:xfrm>
            <a:off x="8266420" y="969629"/>
            <a:ext cx="645459" cy="645201"/>
          </a:xfrm>
          <a:prstGeom prst="rect">
            <a:avLst/>
          </a:prstGeom>
          <a:noFill/>
          <a:ln>
            <a:noFill/>
          </a:ln>
        </p:spPr>
      </p:pic>
      <p:pic>
        <p:nvPicPr>
          <p:cNvPr id="331" name="Google Shape;331;p42"/>
          <p:cNvPicPr preferRelativeResize="0"/>
          <p:nvPr/>
        </p:nvPicPr>
        <p:blipFill>
          <a:blip r:embed="rId47">
            <a:alphaModFix/>
          </a:blip>
          <a:stretch>
            <a:fillRect/>
          </a:stretch>
        </p:blipFill>
        <p:spPr>
          <a:xfrm>
            <a:off x="4921171" y="1839091"/>
            <a:ext cx="645459" cy="645201"/>
          </a:xfrm>
          <a:prstGeom prst="rect">
            <a:avLst/>
          </a:prstGeom>
          <a:noFill/>
          <a:ln>
            <a:noFill/>
          </a:ln>
        </p:spPr>
      </p:pic>
      <p:pic>
        <p:nvPicPr>
          <p:cNvPr id="332" name="Google Shape;332;p42"/>
          <p:cNvPicPr preferRelativeResize="0"/>
          <p:nvPr/>
        </p:nvPicPr>
        <p:blipFill>
          <a:blip r:embed="rId48">
            <a:alphaModFix/>
          </a:blip>
          <a:stretch>
            <a:fillRect/>
          </a:stretch>
        </p:blipFill>
        <p:spPr>
          <a:xfrm>
            <a:off x="4263563" y="1839091"/>
            <a:ext cx="645459" cy="645201"/>
          </a:xfrm>
          <a:prstGeom prst="rect">
            <a:avLst/>
          </a:prstGeom>
          <a:noFill/>
          <a:ln>
            <a:noFill/>
          </a:ln>
        </p:spPr>
      </p:pic>
      <p:pic>
        <p:nvPicPr>
          <p:cNvPr id="333" name="Google Shape;333;p42"/>
          <p:cNvPicPr preferRelativeResize="0"/>
          <p:nvPr/>
        </p:nvPicPr>
        <p:blipFill>
          <a:blip r:embed="rId49">
            <a:alphaModFix/>
          </a:blip>
          <a:stretch>
            <a:fillRect/>
          </a:stretch>
        </p:blipFill>
        <p:spPr>
          <a:xfrm>
            <a:off x="1633134" y="1839091"/>
            <a:ext cx="645459" cy="645201"/>
          </a:xfrm>
          <a:prstGeom prst="rect">
            <a:avLst/>
          </a:prstGeom>
          <a:noFill/>
          <a:ln>
            <a:noFill/>
          </a:ln>
        </p:spPr>
      </p:pic>
      <p:pic>
        <p:nvPicPr>
          <p:cNvPr id="334" name="Google Shape;334;p42"/>
          <p:cNvPicPr preferRelativeResize="0"/>
          <p:nvPr/>
        </p:nvPicPr>
        <p:blipFill>
          <a:blip r:embed="rId50">
            <a:alphaModFix/>
          </a:blip>
          <a:stretch>
            <a:fillRect/>
          </a:stretch>
        </p:blipFill>
        <p:spPr>
          <a:xfrm>
            <a:off x="8209207" y="1839091"/>
            <a:ext cx="645459" cy="645201"/>
          </a:xfrm>
          <a:prstGeom prst="rect">
            <a:avLst/>
          </a:prstGeom>
          <a:noFill/>
          <a:ln>
            <a:noFill/>
          </a:ln>
        </p:spPr>
      </p:pic>
      <p:pic>
        <p:nvPicPr>
          <p:cNvPr id="335" name="Google Shape;335;p42"/>
          <p:cNvPicPr preferRelativeResize="0"/>
          <p:nvPr/>
        </p:nvPicPr>
        <p:blipFill>
          <a:blip r:embed="rId51">
            <a:alphaModFix/>
          </a:blip>
          <a:stretch>
            <a:fillRect/>
          </a:stretch>
        </p:blipFill>
        <p:spPr>
          <a:xfrm>
            <a:off x="2948349" y="1839091"/>
            <a:ext cx="645459" cy="645201"/>
          </a:xfrm>
          <a:prstGeom prst="rect">
            <a:avLst/>
          </a:prstGeom>
          <a:noFill/>
          <a:ln>
            <a:noFill/>
          </a:ln>
        </p:spPr>
      </p:pic>
      <p:pic>
        <p:nvPicPr>
          <p:cNvPr id="336" name="Google Shape;336;p42"/>
          <p:cNvPicPr preferRelativeResize="0"/>
          <p:nvPr/>
        </p:nvPicPr>
        <p:blipFill>
          <a:blip r:embed="rId52">
            <a:alphaModFix/>
          </a:blip>
          <a:stretch>
            <a:fillRect/>
          </a:stretch>
        </p:blipFill>
        <p:spPr>
          <a:xfrm>
            <a:off x="2290742" y="1839091"/>
            <a:ext cx="645459" cy="645201"/>
          </a:xfrm>
          <a:prstGeom prst="rect">
            <a:avLst/>
          </a:prstGeom>
          <a:noFill/>
          <a:ln>
            <a:noFill/>
          </a:ln>
        </p:spPr>
      </p:pic>
      <p:pic>
        <p:nvPicPr>
          <p:cNvPr id="337" name="Google Shape;337;p42"/>
          <p:cNvPicPr preferRelativeResize="0"/>
          <p:nvPr/>
        </p:nvPicPr>
        <p:blipFill>
          <a:blip r:embed="rId53">
            <a:alphaModFix/>
          </a:blip>
          <a:stretch>
            <a:fillRect/>
          </a:stretch>
        </p:blipFill>
        <p:spPr>
          <a:xfrm>
            <a:off x="975527" y="1839091"/>
            <a:ext cx="645459" cy="645201"/>
          </a:xfrm>
          <a:prstGeom prst="rect">
            <a:avLst/>
          </a:prstGeom>
          <a:noFill/>
          <a:ln>
            <a:noFill/>
          </a:ln>
        </p:spPr>
      </p:pic>
      <p:pic>
        <p:nvPicPr>
          <p:cNvPr id="338" name="Google Shape;338;p42"/>
          <p:cNvPicPr preferRelativeResize="0"/>
          <p:nvPr/>
        </p:nvPicPr>
        <p:blipFill>
          <a:blip r:embed="rId54">
            <a:alphaModFix/>
          </a:blip>
          <a:stretch>
            <a:fillRect/>
          </a:stretch>
        </p:blipFill>
        <p:spPr>
          <a:xfrm>
            <a:off x="317920" y="1839091"/>
            <a:ext cx="645459" cy="645201"/>
          </a:xfrm>
          <a:prstGeom prst="rect">
            <a:avLst/>
          </a:prstGeom>
          <a:noFill/>
          <a:ln>
            <a:noFill/>
          </a:ln>
        </p:spPr>
      </p:pic>
      <p:pic>
        <p:nvPicPr>
          <p:cNvPr id="339" name="Google Shape;339;p42"/>
          <p:cNvPicPr preferRelativeResize="0"/>
          <p:nvPr/>
        </p:nvPicPr>
        <p:blipFill>
          <a:blip r:embed="rId55">
            <a:alphaModFix/>
          </a:blip>
          <a:stretch>
            <a:fillRect/>
          </a:stretch>
        </p:blipFill>
        <p:spPr>
          <a:xfrm>
            <a:off x="7596712" y="969629"/>
            <a:ext cx="645459" cy="645201"/>
          </a:xfrm>
          <a:prstGeom prst="rect">
            <a:avLst/>
          </a:prstGeom>
          <a:noFill/>
          <a:ln>
            <a:noFill/>
          </a:ln>
        </p:spPr>
      </p:pic>
      <p:pic>
        <p:nvPicPr>
          <p:cNvPr id="340" name="Google Shape;340;p42"/>
          <p:cNvPicPr preferRelativeResize="0"/>
          <p:nvPr/>
        </p:nvPicPr>
        <p:blipFill>
          <a:blip r:embed="rId56">
            <a:alphaModFix/>
          </a:blip>
          <a:stretch>
            <a:fillRect/>
          </a:stretch>
        </p:blipFill>
        <p:spPr>
          <a:xfrm>
            <a:off x="3605956" y="1839091"/>
            <a:ext cx="645459" cy="645201"/>
          </a:xfrm>
          <a:prstGeom prst="rect">
            <a:avLst/>
          </a:prstGeom>
          <a:noFill/>
          <a:ln>
            <a:noFill/>
          </a:ln>
        </p:spPr>
      </p:pic>
      <p:pic>
        <p:nvPicPr>
          <p:cNvPr id="341" name="Google Shape;341;p42"/>
          <p:cNvPicPr preferRelativeResize="0"/>
          <p:nvPr/>
        </p:nvPicPr>
        <p:blipFill>
          <a:blip r:embed="rId57">
            <a:alphaModFix/>
          </a:blip>
          <a:stretch>
            <a:fillRect/>
          </a:stretch>
        </p:blipFill>
        <p:spPr>
          <a:xfrm>
            <a:off x="6927004" y="969629"/>
            <a:ext cx="645459" cy="645201"/>
          </a:xfrm>
          <a:prstGeom prst="rect">
            <a:avLst/>
          </a:prstGeom>
          <a:noFill/>
          <a:ln>
            <a:noFill/>
          </a:ln>
        </p:spPr>
      </p:pic>
      <p:pic>
        <p:nvPicPr>
          <p:cNvPr id="342" name="Google Shape;342;p42"/>
          <p:cNvPicPr preferRelativeResize="0"/>
          <p:nvPr/>
        </p:nvPicPr>
        <p:blipFill>
          <a:blip r:embed="rId58">
            <a:alphaModFix/>
          </a:blip>
          <a:stretch>
            <a:fillRect/>
          </a:stretch>
        </p:blipFill>
        <p:spPr>
          <a:xfrm>
            <a:off x="6257296" y="969629"/>
            <a:ext cx="645459" cy="645201"/>
          </a:xfrm>
          <a:prstGeom prst="rect">
            <a:avLst/>
          </a:prstGeom>
          <a:noFill/>
          <a:ln>
            <a:noFill/>
          </a:ln>
        </p:spPr>
      </p:pic>
      <p:pic>
        <p:nvPicPr>
          <p:cNvPr id="343" name="Google Shape;343;p42"/>
          <p:cNvPicPr preferRelativeResize="0"/>
          <p:nvPr/>
        </p:nvPicPr>
        <p:blipFill>
          <a:blip r:embed="rId59">
            <a:alphaModFix/>
          </a:blip>
          <a:stretch>
            <a:fillRect/>
          </a:stretch>
        </p:blipFill>
        <p:spPr>
          <a:xfrm>
            <a:off x="5587588" y="969629"/>
            <a:ext cx="645459" cy="645201"/>
          </a:xfrm>
          <a:prstGeom prst="rect">
            <a:avLst/>
          </a:prstGeom>
          <a:noFill/>
          <a:ln>
            <a:noFill/>
          </a:ln>
        </p:spPr>
      </p:pic>
      <p:pic>
        <p:nvPicPr>
          <p:cNvPr id="344" name="Google Shape;344;p42"/>
          <p:cNvPicPr preferRelativeResize="0"/>
          <p:nvPr/>
        </p:nvPicPr>
        <p:blipFill>
          <a:blip r:embed="rId60">
            <a:alphaModFix/>
          </a:blip>
          <a:stretch>
            <a:fillRect/>
          </a:stretch>
        </p:blipFill>
        <p:spPr>
          <a:xfrm>
            <a:off x="4917880" y="969629"/>
            <a:ext cx="645459" cy="645201"/>
          </a:xfrm>
          <a:prstGeom prst="rect">
            <a:avLst/>
          </a:prstGeom>
          <a:noFill/>
          <a:ln>
            <a:noFill/>
          </a:ln>
        </p:spPr>
      </p:pic>
      <p:pic>
        <p:nvPicPr>
          <p:cNvPr id="345" name="Google Shape;345;p42"/>
          <p:cNvPicPr preferRelativeResize="0"/>
          <p:nvPr/>
        </p:nvPicPr>
        <p:blipFill>
          <a:blip r:embed="rId61">
            <a:alphaModFix/>
          </a:blip>
          <a:stretch>
            <a:fillRect/>
          </a:stretch>
        </p:blipFill>
        <p:spPr>
          <a:xfrm>
            <a:off x="4248172" y="969629"/>
            <a:ext cx="645459" cy="645201"/>
          </a:xfrm>
          <a:prstGeom prst="rect">
            <a:avLst/>
          </a:prstGeom>
          <a:noFill/>
          <a:ln>
            <a:noFill/>
          </a:ln>
        </p:spPr>
      </p:pic>
      <p:pic>
        <p:nvPicPr>
          <p:cNvPr id="346" name="Google Shape;346;p42"/>
          <p:cNvPicPr preferRelativeResize="0"/>
          <p:nvPr/>
        </p:nvPicPr>
        <p:blipFill>
          <a:blip r:embed="rId62">
            <a:alphaModFix/>
          </a:blip>
          <a:stretch>
            <a:fillRect/>
          </a:stretch>
        </p:blipFill>
        <p:spPr>
          <a:xfrm>
            <a:off x="3578464" y="969629"/>
            <a:ext cx="645459" cy="645201"/>
          </a:xfrm>
          <a:prstGeom prst="rect">
            <a:avLst/>
          </a:prstGeom>
          <a:noFill/>
          <a:ln>
            <a:noFill/>
          </a:ln>
        </p:spPr>
      </p:pic>
      <p:pic>
        <p:nvPicPr>
          <p:cNvPr id="347" name="Google Shape;347;p42"/>
          <p:cNvPicPr preferRelativeResize="0"/>
          <p:nvPr/>
        </p:nvPicPr>
        <p:blipFill>
          <a:blip r:embed="rId63">
            <a:alphaModFix/>
          </a:blip>
          <a:stretch>
            <a:fillRect/>
          </a:stretch>
        </p:blipFill>
        <p:spPr>
          <a:xfrm>
            <a:off x="2908757" y="969629"/>
            <a:ext cx="645459" cy="645201"/>
          </a:xfrm>
          <a:prstGeom prst="rect">
            <a:avLst/>
          </a:prstGeom>
          <a:noFill/>
          <a:ln>
            <a:noFill/>
          </a:ln>
        </p:spPr>
      </p:pic>
      <p:pic>
        <p:nvPicPr>
          <p:cNvPr id="348" name="Google Shape;348;p42"/>
          <p:cNvPicPr preferRelativeResize="0"/>
          <p:nvPr/>
        </p:nvPicPr>
        <p:blipFill>
          <a:blip r:embed="rId64">
            <a:alphaModFix/>
          </a:blip>
          <a:stretch>
            <a:fillRect/>
          </a:stretch>
        </p:blipFill>
        <p:spPr>
          <a:xfrm>
            <a:off x="2239049" y="969629"/>
            <a:ext cx="645459" cy="645201"/>
          </a:xfrm>
          <a:prstGeom prst="rect">
            <a:avLst/>
          </a:prstGeom>
          <a:noFill/>
          <a:ln>
            <a:noFill/>
          </a:ln>
        </p:spPr>
      </p:pic>
      <p:pic>
        <p:nvPicPr>
          <p:cNvPr id="349" name="Google Shape;349;p42"/>
          <p:cNvPicPr preferRelativeResize="0"/>
          <p:nvPr/>
        </p:nvPicPr>
        <p:blipFill>
          <a:blip r:embed="rId65">
            <a:alphaModFix/>
          </a:blip>
          <a:stretch>
            <a:fillRect/>
          </a:stretch>
        </p:blipFill>
        <p:spPr>
          <a:xfrm>
            <a:off x="5578778" y="1839091"/>
            <a:ext cx="645459" cy="645201"/>
          </a:xfrm>
          <a:prstGeom prst="rect">
            <a:avLst/>
          </a:prstGeom>
          <a:noFill/>
          <a:ln>
            <a:noFill/>
          </a:ln>
        </p:spPr>
      </p:pic>
      <p:pic>
        <p:nvPicPr>
          <p:cNvPr id="350" name="Google Shape;350;p42"/>
          <p:cNvPicPr preferRelativeResize="0"/>
          <p:nvPr/>
        </p:nvPicPr>
        <p:blipFill>
          <a:blip r:embed="rId66">
            <a:alphaModFix/>
          </a:blip>
          <a:stretch>
            <a:fillRect/>
          </a:stretch>
        </p:blipFill>
        <p:spPr>
          <a:xfrm>
            <a:off x="6236385" y="1839091"/>
            <a:ext cx="645459" cy="645201"/>
          </a:xfrm>
          <a:prstGeom prst="rect">
            <a:avLst/>
          </a:prstGeom>
          <a:noFill/>
          <a:ln>
            <a:noFill/>
          </a:ln>
        </p:spPr>
      </p:pic>
      <p:pic>
        <p:nvPicPr>
          <p:cNvPr id="351" name="Google Shape;351;p42"/>
          <p:cNvPicPr preferRelativeResize="0"/>
          <p:nvPr/>
        </p:nvPicPr>
        <p:blipFill>
          <a:blip r:embed="rId67">
            <a:alphaModFix/>
          </a:blip>
          <a:stretch>
            <a:fillRect/>
          </a:stretch>
        </p:blipFill>
        <p:spPr>
          <a:xfrm>
            <a:off x="6893993" y="1839091"/>
            <a:ext cx="645459" cy="645201"/>
          </a:xfrm>
          <a:prstGeom prst="rect">
            <a:avLst/>
          </a:prstGeom>
          <a:noFill/>
          <a:ln>
            <a:noFill/>
          </a:ln>
        </p:spPr>
      </p:pic>
      <p:pic>
        <p:nvPicPr>
          <p:cNvPr id="352" name="Google Shape;352;p42"/>
          <p:cNvPicPr preferRelativeResize="0"/>
          <p:nvPr/>
        </p:nvPicPr>
        <p:blipFill>
          <a:blip r:embed="rId68">
            <a:alphaModFix/>
          </a:blip>
          <a:stretch>
            <a:fillRect/>
          </a:stretch>
        </p:blipFill>
        <p:spPr>
          <a:xfrm>
            <a:off x="7551600" y="1839091"/>
            <a:ext cx="645459" cy="645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356"/>
        <p:cNvGrpSpPr/>
        <p:nvPr/>
      </p:nvGrpSpPr>
      <p:grpSpPr>
        <a:xfrm>
          <a:off x="0" y="0"/>
          <a:ext cx="0" cy="0"/>
          <a:chOff x="0" y="0"/>
          <a:chExt cx="0" cy="0"/>
        </a:xfrm>
      </p:grpSpPr>
      <p:sp>
        <p:nvSpPr>
          <p:cNvPr id="357" name="Google Shape;357;p43"/>
          <p:cNvSpPr txBox="1"/>
          <p:nvPr/>
        </p:nvSpPr>
        <p:spPr>
          <a:xfrm>
            <a:off x="250650" y="250650"/>
            <a:ext cx="7294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Our emoji! You can add them to headings or cards.</a:t>
            </a:r>
            <a:endParaRPr sz="1600">
              <a:solidFill>
                <a:schemeClr val="dk2"/>
              </a:solidFill>
            </a:endParaRPr>
          </a:p>
          <a:p>
            <a:pPr marL="0" lvl="0" indent="0" algn="l" rtl="0">
              <a:spcBef>
                <a:spcPts val="0"/>
              </a:spcBef>
              <a:spcAft>
                <a:spcPts val="0"/>
              </a:spcAft>
              <a:buNone/>
            </a:pPr>
            <a:r>
              <a:rPr lang="en" sz="1600">
                <a:solidFill>
                  <a:schemeClr val="dk2"/>
                </a:solidFill>
              </a:rPr>
              <a:t>When using with headings, make it the same size as the heading text.</a:t>
            </a:r>
            <a:endParaRPr sz="1600">
              <a:solidFill>
                <a:schemeClr val="dk2"/>
              </a:solidFill>
            </a:endParaRPr>
          </a:p>
        </p:txBody>
      </p:sp>
      <p:pic>
        <p:nvPicPr>
          <p:cNvPr id="358" name="Google Shape;358;p43"/>
          <p:cNvPicPr preferRelativeResize="0"/>
          <p:nvPr/>
        </p:nvPicPr>
        <p:blipFill>
          <a:blip r:embed="rId3">
            <a:alphaModFix/>
          </a:blip>
          <a:stretch>
            <a:fillRect/>
          </a:stretch>
        </p:blipFill>
        <p:spPr>
          <a:xfrm>
            <a:off x="3733893" y="4246685"/>
            <a:ext cx="645459" cy="645201"/>
          </a:xfrm>
          <a:prstGeom prst="rect">
            <a:avLst/>
          </a:prstGeom>
          <a:noFill/>
          <a:ln>
            <a:noFill/>
          </a:ln>
        </p:spPr>
      </p:pic>
      <p:pic>
        <p:nvPicPr>
          <p:cNvPr id="359" name="Google Shape;359;p43"/>
          <p:cNvPicPr preferRelativeResize="0"/>
          <p:nvPr/>
        </p:nvPicPr>
        <p:blipFill>
          <a:blip r:embed="rId4">
            <a:alphaModFix/>
          </a:blip>
          <a:stretch>
            <a:fillRect/>
          </a:stretch>
        </p:blipFill>
        <p:spPr>
          <a:xfrm>
            <a:off x="2331773" y="4246685"/>
            <a:ext cx="645459" cy="645201"/>
          </a:xfrm>
          <a:prstGeom prst="rect">
            <a:avLst/>
          </a:prstGeom>
          <a:noFill/>
          <a:ln>
            <a:noFill/>
          </a:ln>
        </p:spPr>
      </p:pic>
      <p:pic>
        <p:nvPicPr>
          <p:cNvPr id="360" name="Google Shape;360;p43"/>
          <p:cNvPicPr preferRelativeResize="0"/>
          <p:nvPr/>
        </p:nvPicPr>
        <p:blipFill>
          <a:blip r:embed="rId5">
            <a:alphaModFix/>
          </a:blip>
          <a:stretch>
            <a:fillRect/>
          </a:stretch>
        </p:blipFill>
        <p:spPr>
          <a:xfrm>
            <a:off x="1630713" y="4246685"/>
            <a:ext cx="645459" cy="645201"/>
          </a:xfrm>
          <a:prstGeom prst="rect">
            <a:avLst/>
          </a:prstGeom>
          <a:noFill/>
          <a:ln>
            <a:noFill/>
          </a:ln>
        </p:spPr>
      </p:pic>
      <p:pic>
        <p:nvPicPr>
          <p:cNvPr id="361" name="Google Shape;361;p43"/>
          <p:cNvPicPr preferRelativeResize="0"/>
          <p:nvPr/>
        </p:nvPicPr>
        <p:blipFill>
          <a:blip r:embed="rId6">
            <a:alphaModFix/>
          </a:blip>
          <a:stretch>
            <a:fillRect/>
          </a:stretch>
        </p:blipFill>
        <p:spPr>
          <a:xfrm>
            <a:off x="929653" y="4246685"/>
            <a:ext cx="645459" cy="645201"/>
          </a:xfrm>
          <a:prstGeom prst="rect">
            <a:avLst/>
          </a:prstGeom>
          <a:noFill/>
          <a:ln>
            <a:noFill/>
          </a:ln>
        </p:spPr>
      </p:pic>
      <p:pic>
        <p:nvPicPr>
          <p:cNvPr id="362" name="Google Shape;362;p43"/>
          <p:cNvPicPr preferRelativeResize="0"/>
          <p:nvPr/>
        </p:nvPicPr>
        <p:blipFill>
          <a:blip r:embed="rId7">
            <a:alphaModFix/>
          </a:blip>
          <a:stretch>
            <a:fillRect/>
          </a:stretch>
        </p:blipFill>
        <p:spPr>
          <a:xfrm>
            <a:off x="228593" y="4246685"/>
            <a:ext cx="645459" cy="645201"/>
          </a:xfrm>
          <a:prstGeom prst="rect">
            <a:avLst/>
          </a:prstGeom>
          <a:noFill/>
          <a:ln>
            <a:noFill/>
          </a:ln>
        </p:spPr>
      </p:pic>
      <p:pic>
        <p:nvPicPr>
          <p:cNvPr id="363" name="Google Shape;363;p43"/>
          <p:cNvPicPr preferRelativeResize="0"/>
          <p:nvPr/>
        </p:nvPicPr>
        <p:blipFill>
          <a:blip r:embed="rId8">
            <a:alphaModFix/>
          </a:blip>
          <a:stretch>
            <a:fillRect/>
          </a:stretch>
        </p:blipFill>
        <p:spPr>
          <a:xfrm>
            <a:off x="8248114" y="3490767"/>
            <a:ext cx="645459" cy="645201"/>
          </a:xfrm>
          <a:prstGeom prst="rect">
            <a:avLst/>
          </a:prstGeom>
          <a:noFill/>
          <a:ln>
            <a:noFill/>
          </a:ln>
        </p:spPr>
      </p:pic>
      <p:pic>
        <p:nvPicPr>
          <p:cNvPr id="364" name="Google Shape;364;p43"/>
          <p:cNvPicPr preferRelativeResize="0"/>
          <p:nvPr/>
        </p:nvPicPr>
        <p:blipFill>
          <a:blip r:embed="rId9">
            <a:alphaModFix/>
          </a:blip>
          <a:stretch>
            <a:fillRect/>
          </a:stretch>
        </p:blipFill>
        <p:spPr>
          <a:xfrm>
            <a:off x="7579821" y="3490767"/>
            <a:ext cx="645459" cy="645201"/>
          </a:xfrm>
          <a:prstGeom prst="rect">
            <a:avLst/>
          </a:prstGeom>
          <a:noFill/>
          <a:ln>
            <a:noFill/>
          </a:ln>
        </p:spPr>
      </p:pic>
      <p:pic>
        <p:nvPicPr>
          <p:cNvPr id="365" name="Google Shape;365;p43"/>
          <p:cNvPicPr preferRelativeResize="0"/>
          <p:nvPr/>
        </p:nvPicPr>
        <p:blipFill>
          <a:blip r:embed="rId10">
            <a:alphaModFix/>
          </a:blip>
          <a:stretch>
            <a:fillRect/>
          </a:stretch>
        </p:blipFill>
        <p:spPr>
          <a:xfrm>
            <a:off x="6911528" y="3490767"/>
            <a:ext cx="645459" cy="645201"/>
          </a:xfrm>
          <a:prstGeom prst="rect">
            <a:avLst/>
          </a:prstGeom>
          <a:noFill/>
          <a:ln>
            <a:noFill/>
          </a:ln>
        </p:spPr>
      </p:pic>
      <p:pic>
        <p:nvPicPr>
          <p:cNvPr id="366" name="Google Shape;366;p43"/>
          <p:cNvPicPr preferRelativeResize="0"/>
          <p:nvPr/>
        </p:nvPicPr>
        <p:blipFill>
          <a:blip r:embed="rId11">
            <a:alphaModFix/>
          </a:blip>
          <a:stretch>
            <a:fillRect/>
          </a:stretch>
        </p:blipFill>
        <p:spPr>
          <a:xfrm>
            <a:off x="6243235" y="3490767"/>
            <a:ext cx="645459" cy="645201"/>
          </a:xfrm>
          <a:prstGeom prst="rect">
            <a:avLst/>
          </a:prstGeom>
          <a:noFill/>
          <a:ln>
            <a:noFill/>
          </a:ln>
        </p:spPr>
      </p:pic>
      <p:pic>
        <p:nvPicPr>
          <p:cNvPr id="367" name="Google Shape;367;p43"/>
          <p:cNvPicPr preferRelativeResize="0"/>
          <p:nvPr/>
        </p:nvPicPr>
        <p:blipFill>
          <a:blip r:embed="rId12">
            <a:alphaModFix/>
          </a:blip>
          <a:stretch>
            <a:fillRect/>
          </a:stretch>
        </p:blipFill>
        <p:spPr>
          <a:xfrm>
            <a:off x="5574942" y="3490767"/>
            <a:ext cx="645459" cy="645201"/>
          </a:xfrm>
          <a:prstGeom prst="rect">
            <a:avLst/>
          </a:prstGeom>
          <a:noFill/>
          <a:ln>
            <a:noFill/>
          </a:ln>
        </p:spPr>
      </p:pic>
      <p:pic>
        <p:nvPicPr>
          <p:cNvPr id="368" name="Google Shape;368;p43"/>
          <p:cNvPicPr preferRelativeResize="0"/>
          <p:nvPr/>
        </p:nvPicPr>
        <p:blipFill>
          <a:blip r:embed="rId13">
            <a:alphaModFix/>
          </a:blip>
          <a:stretch>
            <a:fillRect/>
          </a:stretch>
        </p:blipFill>
        <p:spPr>
          <a:xfrm>
            <a:off x="4906649" y="3490767"/>
            <a:ext cx="645459" cy="645201"/>
          </a:xfrm>
          <a:prstGeom prst="rect">
            <a:avLst/>
          </a:prstGeom>
          <a:noFill/>
          <a:ln>
            <a:noFill/>
          </a:ln>
        </p:spPr>
      </p:pic>
      <p:pic>
        <p:nvPicPr>
          <p:cNvPr id="369" name="Google Shape;369;p43"/>
          <p:cNvPicPr preferRelativeResize="0"/>
          <p:nvPr/>
        </p:nvPicPr>
        <p:blipFill>
          <a:blip r:embed="rId14">
            <a:alphaModFix/>
          </a:blip>
          <a:stretch>
            <a:fillRect/>
          </a:stretch>
        </p:blipFill>
        <p:spPr>
          <a:xfrm>
            <a:off x="4238356" y="3490767"/>
            <a:ext cx="645459" cy="645201"/>
          </a:xfrm>
          <a:prstGeom prst="rect">
            <a:avLst/>
          </a:prstGeom>
          <a:noFill/>
          <a:ln>
            <a:noFill/>
          </a:ln>
        </p:spPr>
      </p:pic>
      <p:pic>
        <p:nvPicPr>
          <p:cNvPr id="370" name="Google Shape;370;p43"/>
          <p:cNvPicPr preferRelativeResize="0"/>
          <p:nvPr/>
        </p:nvPicPr>
        <p:blipFill>
          <a:blip r:embed="rId15">
            <a:alphaModFix/>
          </a:blip>
          <a:stretch>
            <a:fillRect/>
          </a:stretch>
        </p:blipFill>
        <p:spPr>
          <a:xfrm>
            <a:off x="3570063" y="3490767"/>
            <a:ext cx="645459" cy="645201"/>
          </a:xfrm>
          <a:prstGeom prst="rect">
            <a:avLst/>
          </a:prstGeom>
          <a:noFill/>
          <a:ln>
            <a:noFill/>
          </a:ln>
        </p:spPr>
      </p:pic>
      <p:pic>
        <p:nvPicPr>
          <p:cNvPr id="371" name="Google Shape;371;p43"/>
          <p:cNvPicPr preferRelativeResize="0"/>
          <p:nvPr/>
        </p:nvPicPr>
        <p:blipFill>
          <a:blip r:embed="rId16">
            <a:alphaModFix/>
          </a:blip>
          <a:stretch>
            <a:fillRect/>
          </a:stretch>
        </p:blipFill>
        <p:spPr>
          <a:xfrm>
            <a:off x="2901771" y="3490767"/>
            <a:ext cx="645459" cy="645201"/>
          </a:xfrm>
          <a:prstGeom prst="rect">
            <a:avLst/>
          </a:prstGeom>
          <a:noFill/>
          <a:ln>
            <a:noFill/>
          </a:ln>
        </p:spPr>
      </p:pic>
      <p:pic>
        <p:nvPicPr>
          <p:cNvPr id="372" name="Google Shape;372;p43"/>
          <p:cNvPicPr preferRelativeResize="0"/>
          <p:nvPr/>
        </p:nvPicPr>
        <p:blipFill>
          <a:blip r:embed="rId17">
            <a:alphaModFix/>
          </a:blip>
          <a:stretch>
            <a:fillRect/>
          </a:stretch>
        </p:blipFill>
        <p:spPr>
          <a:xfrm>
            <a:off x="2233478" y="3490767"/>
            <a:ext cx="645459" cy="645201"/>
          </a:xfrm>
          <a:prstGeom prst="rect">
            <a:avLst/>
          </a:prstGeom>
          <a:noFill/>
          <a:ln>
            <a:noFill/>
          </a:ln>
        </p:spPr>
      </p:pic>
      <p:pic>
        <p:nvPicPr>
          <p:cNvPr id="373" name="Google Shape;373;p43"/>
          <p:cNvPicPr preferRelativeResize="0"/>
          <p:nvPr/>
        </p:nvPicPr>
        <p:blipFill>
          <a:blip r:embed="rId18">
            <a:alphaModFix/>
          </a:blip>
          <a:stretch>
            <a:fillRect/>
          </a:stretch>
        </p:blipFill>
        <p:spPr>
          <a:xfrm>
            <a:off x="1565185" y="3490767"/>
            <a:ext cx="645459" cy="645201"/>
          </a:xfrm>
          <a:prstGeom prst="rect">
            <a:avLst/>
          </a:prstGeom>
          <a:noFill/>
          <a:ln>
            <a:noFill/>
          </a:ln>
        </p:spPr>
      </p:pic>
      <p:pic>
        <p:nvPicPr>
          <p:cNvPr id="374" name="Google Shape;374;p43"/>
          <p:cNvPicPr preferRelativeResize="0"/>
          <p:nvPr/>
        </p:nvPicPr>
        <p:blipFill>
          <a:blip r:embed="rId19">
            <a:alphaModFix/>
          </a:blip>
          <a:stretch>
            <a:fillRect/>
          </a:stretch>
        </p:blipFill>
        <p:spPr>
          <a:xfrm>
            <a:off x="896892" y="3490767"/>
            <a:ext cx="645459" cy="645201"/>
          </a:xfrm>
          <a:prstGeom prst="rect">
            <a:avLst/>
          </a:prstGeom>
          <a:noFill/>
          <a:ln>
            <a:noFill/>
          </a:ln>
        </p:spPr>
      </p:pic>
      <p:pic>
        <p:nvPicPr>
          <p:cNvPr id="375" name="Google Shape;375;p43"/>
          <p:cNvPicPr preferRelativeResize="0"/>
          <p:nvPr/>
        </p:nvPicPr>
        <p:blipFill>
          <a:blip r:embed="rId20">
            <a:alphaModFix/>
          </a:blip>
          <a:stretch>
            <a:fillRect/>
          </a:stretch>
        </p:blipFill>
        <p:spPr>
          <a:xfrm>
            <a:off x="228599" y="3490767"/>
            <a:ext cx="645459" cy="645201"/>
          </a:xfrm>
          <a:prstGeom prst="rect">
            <a:avLst/>
          </a:prstGeom>
          <a:noFill/>
          <a:ln>
            <a:noFill/>
          </a:ln>
        </p:spPr>
      </p:pic>
      <p:pic>
        <p:nvPicPr>
          <p:cNvPr id="376" name="Google Shape;376;p43"/>
          <p:cNvPicPr preferRelativeResize="0"/>
          <p:nvPr/>
        </p:nvPicPr>
        <p:blipFill>
          <a:blip r:embed="rId21">
            <a:alphaModFix/>
          </a:blip>
          <a:stretch>
            <a:fillRect/>
          </a:stretch>
        </p:blipFill>
        <p:spPr>
          <a:xfrm>
            <a:off x="8363620" y="2757879"/>
            <a:ext cx="645459" cy="645201"/>
          </a:xfrm>
          <a:prstGeom prst="rect">
            <a:avLst/>
          </a:prstGeom>
          <a:noFill/>
          <a:ln>
            <a:noFill/>
          </a:ln>
        </p:spPr>
      </p:pic>
      <p:pic>
        <p:nvPicPr>
          <p:cNvPr id="377" name="Google Shape;377;p43"/>
          <p:cNvPicPr preferRelativeResize="0"/>
          <p:nvPr/>
        </p:nvPicPr>
        <p:blipFill>
          <a:blip r:embed="rId22">
            <a:alphaModFix/>
          </a:blip>
          <a:stretch>
            <a:fillRect/>
          </a:stretch>
        </p:blipFill>
        <p:spPr>
          <a:xfrm>
            <a:off x="7686965" y="2757879"/>
            <a:ext cx="645459" cy="645201"/>
          </a:xfrm>
          <a:prstGeom prst="rect">
            <a:avLst/>
          </a:prstGeom>
          <a:noFill/>
          <a:ln>
            <a:noFill/>
          </a:ln>
        </p:spPr>
      </p:pic>
      <p:pic>
        <p:nvPicPr>
          <p:cNvPr id="378" name="Google Shape;378;p43"/>
          <p:cNvPicPr preferRelativeResize="0"/>
          <p:nvPr/>
        </p:nvPicPr>
        <p:blipFill>
          <a:blip r:embed="rId23">
            <a:alphaModFix/>
          </a:blip>
          <a:stretch>
            <a:fillRect/>
          </a:stretch>
        </p:blipFill>
        <p:spPr>
          <a:xfrm>
            <a:off x="7010311" y="2757879"/>
            <a:ext cx="645459" cy="645201"/>
          </a:xfrm>
          <a:prstGeom prst="rect">
            <a:avLst/>
          </a:prstGeom>
          <a:noFill/>
          <a:ln>
            <a:noFill/>
          </a:ln>
        </p:spPr>
      </p:pic>
      <p:pic>
        <p:nvPicPr>
          <p:cNvPr id="379" name="Google Shape;379;p43"/>
          <p:cNvPicPr preferRelativeResize="0"/>
          <p:nvPr/>
        </p:nvPicPr>
        <p:blipFill>
          <a:blip r:embed="rId24">
            <a:alphaModFix/>
          </a:blip>
          <a:stretch>
            <a:fillRect/>
          </a:stretch>
        </p:blipFill>
        <p:spPr>
          <a:xfrm>
            <a:off x="6333656" y="2757879"/>
            <a:ext cx="645459" cy="645201"/>
          </a:xfrm>
          <a:prstGeom prst="rect">
            <a:avLst/>
          </a:prstGeom>
          <a:noFill/>
          <a:ln>
            <a:noFill/>
          </a:ln>
        </p:spPr>
      </p:pic>
      <p:pic>
        <p:nvPicPr>
          <p:cNvPr id="380" name="Google Shape;380;p43"/>
          <p:cNvPicPr preferRelativeResize="0"/>
          <p:nvPr/>
        </p:nvPicPr>
        <p:blipFill>
          <a:blip r:embed="rId25">
            <a:alphaModFix/>
          </a:blip>
          <a:stretch>
            <a:fillRect/>
          </a:stretch>
        </p:blipFill>
        <p:spPr>
          <a:xfrm>
            <a:off x="5657002" y="2757879"/>
            <a:ext cx="645459" cy="645201"/>
          </a:xfrm>
          <a:prstGeom prst="rect">
            <a:avLst/>
          </a:prstGeom>
          <a:noFill/>
          <a:ln>
            <a:noFill/>
          </a:ln>
        </p:spPr>
      </p:pic>
      <p:pic>
        <p:nvPicPr>
          <p:cNvPr id="381" name="Google Shape;381;p43"/>
          <p:cNvPicPr preferRelativeResize="0"/>
          <p:nvPr/>
        </p:nvPicPr>
        <p:blipFill>
          <a:blip r:embed="rId26">
            <a:alphaModFix/>
          </a:blip>
          <a:stretch>
            <a:fillRect/>
          </a:stretch>
        </p:blipFill>
        <p:spPr>
          <a:xfrm>
            <a:off x="4980348" y="2757879"/>
            <a:ext cx="645459" cy="645201"/>
          </a:xfrm>
          <a:prstGeom prst="rect">
            <a:avLst/>
          </a:prstGeom>
          <a:noFill/>
          <a:ln>
            <a:noFill/>
          </a:ln>
        </p:spPr>
      </p:pic>
      <p:pic>
        <p:nvPicPr>
          <p:cNvPr id="382" name="Google Shape;382;p43"/>
          <p:cNvPicPr preferRelativeResize="0"/>
          <p:nvPr/>
        </p:nvPicPr>
        <p:blipFill>
          <a:blip r:embed="rId27">
            <a:alphaModFix/>
          </a:blip>
          <a:stretch>
            <a:fillRect/>
          </a:stretch>
        </p:blipFill>
        <p:spPr>
          <a:xfrm>
            <a:off x="4303693" y="2757879"/>
            <a:ext cx="645459" cy="645201"/>
          </a:xfrm>
          <a:prstGeom prst="rect">
            <a:avLst/>
          </a:prstGeom>
          <a:noFill/>
          <a:ln>
            <a:noFill/>
          </a:ln>
        </p:spPr>
      </p:pic>
      <p:pic>
        <p:nvPicPr>
          <p:cNvPr id="383" name="Google Shape;383;p43"/>
          <p:cNvPicPr preferRelativeResize="0"/>
          <p:nvPr/>
        </p:nvPicPr>
        <p:blipFill>
          <a:blip r:embed="rId28">
            <a:alphaModFix/>
          </a:blip>
          <a:stretch>
            <a:fillRect/>
          </a:stretch>
        </p:blipFill>
        <p:spPr>
          <a:xfrm>
            <a:off x="3627039" y="2757879"/>
            <a:ext cx="645459" cy="645201"/>
          </a:xfrm>
          <a:prstGeom prst="rect">
            <a:avLst/>
          </a:prstGeom>
          <a:noFill/>
          <a:ln>
            <a:noFill/>
          </a:ln>
        </p:spPr>
      </p:pic>
      <p:pic>
        <p:nvPicPr>
          <p:cNvPr id="384" name="Google Shape;384;p43"/>
          <p:cNvPicPr preferRelativeResize="0"/>
          <p:nvPr/>
        </p:nvPicPr>
        <p:blipFill>
          <a:blip r:embed="rId29">
            <a:alphaModFix/>
          </a:blip>
          <a:stretch>
            <a:fillRect/>
          </a:stretch>
        </p:blipFill>
        <p:spPr>
          <a:xfrm>
            <a:off x="2950384" y="2757879"/>
            <a:ext cx="645459" cy="645201"/>
          </a:xfrm>
          <a:prstGeom prst="rect">
            <a:avLst/>
          </a:prstGeom>
          <a:noFill/>
          <a:ln>
            <a:noFill/>
          </a:ln>
        </p:spPr>
      </p:pic>
      <p:pic>
        <p:nvPicPr>
          <p:cNvPr id="385" name="Google Shape;385;p43"/>
          <p:cNvPicPr preferRelativeResize="0"/>
          <p:nvPr/>
        </p:nvPicPr>
        <p:blipFill>
          <a:blip r:embed="rId30">
            <a:alphaModFix/>
          </a:blip>
          <a:stretch>
            <a:fillRect/>
          </a:stretch>
        </p:blipFill>
        <p:spPr>
          <a:xfrm>
            <a:off x="2273730" y="2757879"/>
            <a:ext cx="645459" cy="645201"/>
          </a:xfrm>
          <a:prstGeom prst="rect">
            <a:avLst/>
          </a:prstGeom>
          <a:noFill/>
          <a:ln>
            <a:noFill/>
          </a:ln>
        </p:spPr>
      </p:pic>
      <p:pic>
        <p:nvPicPr>
          <p:cNvPr id="386" name="Google Shape;386;p43"/>
          <p:cNvPicPr preferRelativeResize="0"/>
          <p:nvPr/>
        </p:nvPicPr>
        <p:blipFill>
          <a:blip r:embed="rId31">
            <a:alphaModFix/>
          </a:blip>
          <a:stretch>
            <a:fillRect/>
          </a:stretch>
        </p:blipFill>
        <p:spPr>
          <a:xfrm>
            <a:off x="1597076" y="2757879"/>
            <a:ext cx="645459" cy="645201"/>
          </a:xfrm>
          <a:prstGeom prst="rect">
            <a:avLst/>
          </a:prstGeom>
          <a:noFill/>
          <a:ln>
            <a:noFill/>
          </a:ln>
        </p:spPr>
      </p:pic>
      <p:pic>
        <p:nvPicPr>
          <p:cNvPr id="387" name="Google Shape;387;p43"/>
          <p:cNvPicPr preferRelativeResize="0"/>
          <p:nvPr/>
        </p:nvPicPr>
        <p:blipFill>
          <a:blip r:embed="rId32">
            <a:alphaModFix/>
          </a:blip>
          <a:stretch>
            <a:fillRect/>
          </a:stretch>
        </p:blipFill>
        <p:spPr>
          <a:xfrm>
            <a:off x="920421" y="2757879"/>
            <a:ext cx="645459" cy="645201"/>
          </a:xfrm>
          <a:prstGeom prst="rect">
            <a:avLst/>
          </a:prstGeom>
          <a:noFill/>
          <a:ln>
            <a:noFill/>
          </a:ln>
        </p:spPr>
      </p:pic>
      <p:pic>
        <p:nvPicPr>
          <p:cNvPr id="388" name="Google Shape;388;p43"/>
          <p:cNvPicPr preferRelativeResize="0"/>
          <p:nvPr/>
        </p:nvPicPr>
        <p:blipFill>
          <a:blip r:embed="rId33">
            <a:alphaModFix/>
          </a:blip>
          <a:stretch>
            <a:fillRect/>
          </a:stretch>
        </p:blipFill>
        <p:spPr>
          <a:xfrm>
            <a:off x="243767" y="2757879"/>
            <a:ext cx="645459" cy="645201"/>
          </a:xfrm>
          <a:prstGeom prst="rect">
            <a:avLst/>
          </a:prstGeom>
          <a:noFill/>
          <a:ln>
            <a:noFill/>
          </a:ln>
        </p:spPr>
      </p:pic>
      <p:pic>
        <p:nvPicPr>
          <p:cNvPr id="389" name="Google Shape;389;p43"/>
          <p:cNvPicPr preferRelativeResize="0"/>
          <p:nvPr/>
        </p:nvPicPr>
        <p:blipFill>
          <a:blip r:embed="rId34">
            <a:alphaModFix/>
          </a:blip>
          <a:stretch>
            <a:fillRect/>
          </a:stretch>
        </p:blipFill>
        <p:spPr>
          <a:xfrm>
            <a:off x="8045538" y="1904804"/>
            <a:ext cx="645459" cy="645201"/>
          </a:xfrm>
          <a:prstGeom prst="rect">
            <a:avLst/>
          </a:prstGeom>
          <a:noFill/>
          <a:ln>
            <a:noFill/>
          </a:ln>
        </p:spPr>
      </p:pic>
      <p:pic>
        <p:nvPicPr>
          <p:cNvPr id="390" name="Google Shape;390;p43"/>
          <p:cNvPicPr preferRelativeResize="0"/>
          <p:nvPr/>
        </p:nvPicPr>
        <p:blipFill>
          <a:blip r:embed="rId35">
            <a:alphaModFix/>
          </a:blip>
          <a:stretch>
            <a:fillRect/>
          </a:stretch>
        </p:blipFill>
        <p:spPr>
          <a:xfrm>
            <a:off x="7334907" y="1904804"/>
            <a:ext cx="645459" cy="645201"/>
          </a:xfrm>
          <a:prstGeom prst="rect">
            <a:avLst/>
          </a:prstGeom>
          <a:noFill/>
          <a:ln>
            <a:noFill/>
          </a:ln>
        </p:spPr>
      </p:pic>
      <p:pic>
        <p:nvPicPr>
          <p:cNvPr id="391" name="Google Shape;391;p43"/>
          <p:cNvPicPr preferRelativeResize="0"/>
          <p:nvPr/>
        </p:nvPicPr>
        <p:blipFill>
          <a:blip r:embed="rId36">
            <a:alphaModFix/>
          </a:blip>
          <a:stretch>
            <a:fillRect/>
          </a:stretch>
        </p:blipFill>
        <p:spPr>
          <a:xfrm>
            <a:off x="6624277" y="1904804"/>
            <a:ext cx="645459" cy="645201"/>
          </a:xfrm>
          <a:prstGeom prst="rect">
            <a:avLst/>
          </a:prstGeom>
          <a:noFill/>
          <a:ln>
            <a:noFill/>
          </a:ln>
        </p:spPr>
      </p:pic>
      <p:pic>
        <p:nvPicPr>
          <p:cNvPr id="392" name="Google Shape;392;p43"/>
          <p:cNvPicPr preferRelativeResize="0"/>
          <p:nvPr/>
        </p:nvPicPr>
        <p:blipFill>
          <a:blip r:embed="rId37">
            <a:alphaModFix/>
          </a:blip>
          <a:stretch>
            <a:fillRect/>
          </a:stretch>
        </p:blipFill>
        <p:spPr>
          <a:xfrm>
            <a:off x="5913646" y="1904804"/>
            <a:ext cx="645459" cy="645201"/>
          </a:xfrm>
          <a:prstGeom prst="rect">
            <a:avLst/>
          </a:prstGeom>
          <a:noFill/>
          <a:ln>
            <a:noFill/>
          </a:ln>
        </p:spPr>
      </p:pic>
      <p:pic>
        <p:nvPicPr>
          <p:cNvPr id="393" name="Google Shape;393;p43"/>
          <p:cNvPicPr preferRelativeResize="0"/>
          <p:nvPr/>
        </p:nvPicPr>
        <p:blipFill>
          <a:blip r:embed="rId38">
            <a:alphaModFix/>
          </a:blip>
          <a:stretch>
            <a:fillRect/>
          </a:stretch>
        </p:blipFill>
        <p:spPr>
          <a:xfrm>
            <a:off x="5203015" y="1904804"/>
            <a:ext cx="645459" cy="645201"/>
          </a:xfrm>
          <a:prstGeom prst="rect">
            <a:avLst/>
          </a:prstGeom>
          <a:noFill/>
          <a:ln>
            <a:noFill/>
          </a:ln>
        </p:spPr>
      </p:pic>
      <p:pic>
        <p:nvPicPr>
          <p:cNvPr id="394" name="Google Shape;394;p43"/>
          <p:cNvPicPr preferRelativeResize="0"/>
          <p:nvPr/>
        </p:nvPicPr>
        <p:blipFill>
          <a:blip r:embed="rId39">
            <a:alphaModFix/>
          </a:blip>
          <a:stretch>
            <a:fillRect/>
          </a:stretch>
        </p:blipFill>
        <p:spPr>
          <a:xfrm>
            <a:off x="4492385" y="1904804"/>
            <a:ext cx="645459" cy="645201"/>
          </a:xfrm>
          <a:prstGeom prst="rect">
            <a:avLst/>
          </a:prstGeom>
          <a:noFill/>
          <a:ln>
            <a:noFill/>
          </a:ln>
        </p:spPr>
      </p:pic>
      <p:pic>
        <p:nvPicPr>
          <p:cNvPr id="395" name="Google Shape;395;p43"/>
          <p:cNvPicPr preferRelativeResize="0"/>
          <p:nvPr/>
        </p:nvPicPr>
        <p:blipFill>
          <a:blip r:embed="rId40">
            <a:alphaModFix/>
          </a:blip>
          <a:stretch>
            <a:fillRect/>
          </a:stretch>
        </p:blipFill>
        <p:spPr>
          <a:xfrm>
            <a:off x="3781754" y="1904804"/>
            <a:ext cx="645459" cy="645201"/>
          </a:xfrm>
          <a:prstGeom prst="rect">
            <a:avLst/>
          </a:prstGeom>
          <a:noFill/>
          <a:ln>
            <a:noFill/>
          </a:ln>
        </p:spPr>
      </p:pic>
      <p:pic>
        <p:nvPicPr>
          <p:cNvPr id="396" name="Google Shape;396;p43"/>
          <p:cNvPicPr preferRelativeResize="0"/>
          <p:nvPr/>
        </p:nvPicPr>
        <p:blipFill>
          <a:blip r:embed="rId41">
            <a:alphaModFix/>
          </a:blip>
          <a:stretch>
            <a:fillRect/>
          </a:stretch>
        </p:blipFill>
        <p:spPr>
          <a:xfrm>
            <a:off x="3071124" y="1904804"/>
            <a:ext cx="645459" cy="645201"/>
          </a:xfrm>
          <a:prstGeom prst="rect">
            <a:avLst/>
          </a:prstGeom>
          <a:noFill/>
          <a:ln>
            <a:noFill/>
          </a:ln>
        </p:spPr>
      </p:pic>
      <p:pic>
        <p:nvPicPr>
          <p:cNvPr id="397" name="Google Shape;397;p43"/>
          <p:cNvPicPr preferRelativeResize="0"/>
          <p:nvPr/>
        </p:nvPicPr>
        <p:blipFill>
          <a:blip r:embed="rId42">
            <a:alphaModFix/>
          </a:blip>
          <a:stretch>
            <a:fillRect/>
          </a:stretch>
        </p:blipFill>
        <p:spPr>
          <a:xfrm>
            <a:off x="2360493" y="1904804"/>
            <a:ext cx="645459" cy="645201"/>
          </a:xfrm>
          <a:prstGeom prst="rect">
            <a:avLst/>
          </a:prstGeom>
          <a:noFill/>
          <a:ln>
            <a:noFill/>
          </a:ln>
        </p:spPr>
      </p:pic>
      <p:pic>
        <p:nvPicPr>
          <p:cNvPr id="398" name="Google Shape;398;p43"/>
          <p:cNvPicPr preferRelativeResize="0"/>
          <p:nvPr/>
        </p:nvPicPr>
        <p:blipFill>
          <a:blip r:embed="rId43">
            <a:alphaModFix/>
          </a:blip>
          <a:stretch>
            <a:fillRect/>
          </a:stretch>
        </p:blipFill>
        <p:spPr>
          <a:xfrm>
            <a:off x="1649863" y="1904804"/>
            <a:ext cx="645459" cy="645201"/>
          </a:xfrm>
          <a:prstGeom prst="rect">
            <a:avLst/>
          </a:prstGeom>
          <a:noFill/>
          <a:ln>
            <a:noFill/>
          </a:ln>
        </p:spPr>
      </p:pic>
      <p:pic>
        <p:nvPicPr>
          <p:cNvPr id="399" name="Google Shape;399;p43"/>
          <p:cNvPicPr preferRelativeResize="0"/>
          <p:nvPr/>
        </p:nvPicPr>
        <p:blipFill>
          <a:blip r:embed="rId44">
            <a:alphaModFix/>
          </a:blip>
          <a:stretch>
            <a:fillRect/>
          </a:stretch>
        </p:blipFill>
        <p:spPr>
          <a:xfrm>
            <a:off x="939232" y="1904804"/>
            <a:ext cx="645459" cy="645201"/>
          </a:xfrm>
          <a:prstGeom prst="rect">
            <a:avLst/>
          </a:prstGeom>
          <a:noFill/>
          <a:ln>
            <a:noFill/>
          </a:ln>
        </p:spPr>
      </p:pic>
      <p:pic>
        <p:nvPicPr>
          <p:cNvPr id="400" name="Google Shape;400;p43"/>
          <p:cNvPicPr preferRelativeResize="0"/>
          <p:nvPr/>
        </p:nvPicPr>
        <p:blipFill>
          <a:blip r:embed="rId45">
            <a:alphaModFix/>
          </a:blip>
          <a:stretch>
            <a:fillRect/>
          </a:stretch>
        </p:blipFill>
        <p:spPr>
          <a:xfrm>
            <a:off x="228602" y="1904804"/>
            <a:ext cx="645459" cy="645201"/>
          </a:xfrm>
          <a:prstGeom prst="rect">
            <a:avLst/>
          </a:prstGeom>
          <a:noFill/>
          <a:ln>
            <a:noFill/>
          </a:ln>
        </p:spPr>
      </p:pic>
      <p:pic>
        <p:nvPicPr>
          <p:cNvPr id="401" name="Google Shape;401;p43"/>
          <p:cNvPicPr preferRelativeResize="0"/>
          <p:nvPr/>
        </p:nvPicPr>
        <p:blipFill>
          <a:blip r:embed="rId46">
            <a:alphaModFix/>
          </a:blip>
          <a:stretch>
            <a:fillRect/>
          </a:stretch>
        </p:blipFill>
        <p:spPr>
          <a:xfrm>
            <a:off x="8248110" y="1051742"/>
            <a:ext cx="645459" cy="645201"/>
          </a:xfrm>
          <a:prstGeom prst="rect">
            <a:avLst/>
          </a:prstGeom>
          <a:noFill/>
          <a:ln>
            <a:noFill/>
          </a:ln>
        </p:spPr>
      </p:pic>
      <p:pic>
        <p:nvPicPr>
          <p:cNvPr id="402" name="Google Shape;402;p43"/>
          <p:cNvPicPr preferRelativeResize="0"/>
          <p:nvPr/>
        </p:nvPicPr>
        <p:blipFill>
          <a:blip r:embed="rId47">
            <a:alphaModFix/>
          </a:blip>
          <a:stretch>
            <a:fillRect/>
          </a:stretch>
        </p:blipFill>
        <p:spPr>
          <a:xfrm>
            <a:off x="7579818" y="1051742"/>
            <a:ext cx="645459" cy="645201"/>
          </a:xfrm>
          <a:prstGeom prst="rect">
            <a:avLst/>
          </a:prstGeom>
          <a:noFill/>
          <a:ln>
            <a:noFill/>
          </a:ln>
        </p:spPr>
      </p:pic>
      <p:pic>
        <p:nvPicPr>
          <p:cNvPr id="403" name="Google Shape;403;p43"/>
          <p:cNvPicPr preferRelativeResize="0"/>
          <p:nvPr/>
        </p:nvPicPr>
        <p:blipFill>
          <a:blip r:embed="rId48">
            <a:alphaModFix/>
          </a:blip>
          <a:stretch>
            <a:fillRect/>
          </a:stretch>
        </p:blipFill>
        <p:spPr>
          <a:xfrm>
            <a:off x="6911526" y="1051742"/>
            <a:ext cx="645459" cy="645201"/>
          </a:xfrm>
          <a:prstGeom prst="rect">
            <a:avLst/>
          </a:prstGeom>
          <a:noFill/>
          <a:ln>
            <a:noFill/>
          </a:ln>
        </p:spPr>
      </p:pic>
      <p:pic>
        <p:nvPicPr>
          <p:cNvPr id="404" name="Google Shape;404;p43"/>
          <p:cNvPicPr preferRelativeResize="0"/>
          <p:nvPr/>
        </p:nvPicPr>
        <p:blipFill>
          <a:blip r:embed="rId49">
            <a:alphaModFix/>
          </a:blip>
          <a:stretch>
            <a:fillRect/>
          </a:stretch>
        </p:blipFill>
        <p:spPr>
          <a:xfrm>
            <a:off x="6243234" y="1051742"/>
            <a:ext cx="645459" cy="645201"/>
          </a:xfrm>
          <a:prstGeom prst="rect">
            <a:avLst/>
          </a:prstGeom>
          <a:noFill/>
          <a:ln>
            <a:noFill/>
          </a:ln>
        </p:spPr>
      </p:pic>
      <p:pic>
        <p:nvPicPr>
          <p:cNvPr id="405" name="Google Shape;405;p43"/>
          <p:cNvPicPr preferRelativeResize="0"/>
          <p:nvPr/>
        </p:nvPicPr>
        <p:blipFill>
          <a:blip r:embed="rId50">
            <a:alphaModFix/>
          </a:blip>
          <a:stretch>
            <a:fillRect/>
          </a:stretch>
        </p:blipFill>
        <p:spPr>
          <a:xfrm>
            <a:off x="5574942" y="1051742"/>
            <a:ext cx="645459" cy="645201"/>
          </a:xfrm>
          <a:prstGeom prst="rect">
            <a:avLst/>
          </a:prstGeom>
          <a:noFill/>
          <a:ln>
            <a:noFill/>
          </a:ln>
        </p:spPr>
      </p:pic>
      <p:pic>
        <p:nvPicPr>
          <p:cNvPr id="406" name="Google Shape;406;p43"/>
          <p:cNvPicPr preferRelativeResize="0"/>
          <p:nvPr/>
        </p:nvPicPr>
        <p:blipFill>
          <a:blip r:embed="rId51">
            <a:alphaModFix/>
          </a:blip>
          <a:stretch>
            <a:fillRect/>
          </a:stretch>
        </p:blipFill>
        <p:spPr>
          <a:xfrm>
            <a:off x="4906651" y="1051742"/>
            <a:ext cx="645459" cy="645201"/>
          </a:xfrm>
          <a:prstGeom prst="rect">
            <a:avLst/>
          </a:prstGeom>
          <a:noFill/>
          <a:ln>
            <a:noFill/>
          </a:ln>
        </p:spPr>
      </p:pic>
      <p:pic>
        <p:nvPicPr>
          <p:cNvPr id="407" name="Google Shape;407;p43"/>
          <p:cNvPicPr preferRelativeResize="0"/>
          <p:nvPr/>
        </p:nvPicPr>
        <p:blipFill>
          <a:blip r:embed="rId52">
            <a:alphaModFix/>
          </a:blip>
          <a:stretch>
            <a:fillRect/>
          </a:stretch>
        </p:blipFill>
        <p:spPr>
          <a:xfrm>
            <a:off x="4238359" y="1051742"/>
            <a:ext cx="645459" cy="645201"/>
          </a:xfrm>
          <a:prstGeom prst="rect">
            <a:avLst/>
          </a:prstGeom>
          <a:noFill/>
          <a:ln>
            <a:noFill/>
          </a:ln>
        </p:spPr>
      </p:pic>
      <p:pic>
        <p:nvPicPr>
          <p:cNvPr id="408" name="Google Shape;408;p43"/>
          <p:cNvPicPr preferRelativeResize="0"/>
          <p:nvPr/>
        </p:nvPicPr>
        <p:blipFill>
          <a:blip r:embed="rId53">
            <a:alphaModFix/>
          </a:blip>
          <a:stretch>
            <a:fillRect/>
          </a:stretch>
        </p:blipFill>
        <p:spPr>
          <a:xfrm>
            <a:off x="3570067" y="1051742"/>
            <a:ext cx="645459" cy="645201"/>
          </a:xfrm>
          <a:prstGeom prst="rect">
            <a:avLst/>
          </a:prstGeom>
          <a:noFill/>
          <a:ln>
            <a:noFill/>
          </a:ln>
        </p:spPr>
      </p:pic>
      <p:pic>
        <p:nvPicPr>
          <p:cNvPr id="409" name="Google Shape;409;p43"/>
          <p:cNvPicPr preferRelativeResize="0"/>
          <p:nvPr/>
        </p:nvPicPr>
        <p:blipFill>
          <a:blip r:embed="rId54">
            <a:alphaModFix/>
          </a:blip>
          <a:stretch>
            <a:fillRect/>
          </a:stretch>
        </p:blipFill>
        <p:spPr>
          <a:xfrm>
            <a:off x="2901775" y="1051742"/>
            <a:ext cx="645459" cy="645201"/>
          </a:xfrm>
          <a:prstGeom prst="rect">
            <a:avLst/>
          </a:prstGeom>
          <a:noFill/>
          <a:ln>
            <a:noFill/>
          </a:ln>
        </p:spPr>
      </p:pic>
      <p:pic>
        <p:nvPicPr>
          <p:cNvPr id="410" name="Google Shape;410;p43"/>
          <p:cNvPicPr preferRelativeResize="0"/>
          <p:nvPr/>
        </p:nvPicPr>
        <p:blipFill>
          <a:blip r:embed="rId55">
            <a:alphaModFix/>
          </a:blip>
          <a:stretch>
            <a:fillRect/>
          </a:stretch>
        </p:blipFill>
        <p:spPr>
          <a:xfrm>
            <a:off x="2233483" y="1051742"/>
            <a:ext cx="645459" cy="645201"/>
          </a:xfrm>
          <a:prstGeom prst="rect">
            <a:avLst/>
          </a:prstGeom>
          <a:noFill/>
          <a:ln>
            <a:noFill/>
          </a:ln>
        </p:spPr>
      </p:pic>
      <p:pic>
        <p:nvPicPr>
          <p:cNvPr id="411" name="Google Shape;411;p43"/>
          <p:cNvPicPr preferRelativeResize="0"/>
          <p:nvPr/>
        </p:nvPicPr>
        <p:blipFill>
          <a:blip r:embed="rId56">
            <a:alphaModFix/>
          </a:blip>
          <a:stretch>
            <a:fillRect/>
          </a:stretch>
        </p:blipFill>
        <p:spPr>
          <a:xfrm>
            <a:off x="1565191" y="1051742"/>
            <a:ext cx="645459" cy="645201"/>
          </a:xfrm>
          <a:prstGeom prst="rect">
            <a:avLst/>
          </a:prstGeom>
          <a:noFill/>
          <a:ln>
            <a:noFill/>
          </a:ln>
        </p:spPr>
      </p:pic>
      <p:pic>
        <p:nvPicPr>
          <p:cNvPr id="412" name="Google Shape;412;p43"/>
          <p:cNvPicPr preferRelativeResize="0"/>
          <p:nvPr/>
        </p:nvPicPr>
        <p:blipFill>
          <a:blip r:embed="rId57">
            <a:alphaModFix/>
          </a:blip>
          <a:stretch>
            <a:fillRect/>
          </a:stretch>
        </p:blipFill>
        <p:spPr>
          <a:xfrm>
            <a:off x="896899" y="1051742"/>
            <a:ext cx="645459" cy="645201"/>
          </a:xfrm>
          <a:prstGeom prst="rect">
            <a:avLst/>
          </a:prstGeom>
          <a:noFill/>
          <a:ln>
            <a:noFill/>
          </a:ln>
        </p:spPr>
      </p:pic>
      <p:pic>
        <p:nvPicPr>
          <p:cNvPr id="413" name="Google Shape;413;p43"/>
          <p:cNvPicPr preferRelativeResize="0"/>
          <p:nvPr/>
        </p:nvPicPr>
        <p:blipFill>
          <a:blip r:embed="rId58">
            <a:alphaModFix/>
          </a:blip>
          <a:stretch>
            <a:fillRect/>
          </a:stretch>
        </p:blipFill>
        <p:spPr>
          <a:xfrm>
            <a:off x="228607" y="1051742"/>
            <a:ext cx="645459" cy="645201"/>
          </a:xfrm>
          <a:prstGeom prst="rect">
            <a:avLst/>
          </a:prstGeom>
          <a:noFill/>
          <a:ln>
            <a:noFill/>
          </a:ln>
        </p:spPr>
      </p:pic>
      <p:pic>
        <p:nvPicPr>
          <p:cNvPr id="414" name="Google Shape;414;p43"/>
          <p:cNvPicPr preferRelativeResize="0"/>
          <p:nvPr/>
        </p:nvPicPr>
        <p:blipFill>
          <a:blip r:embed="rId59">
            <a:alphaModFix/>
          </a:blip>
          <a:stretch>
            <a:fillRect/>
          </a:stretch>
        </p:blipFill>
        <p:spPr>
          <a:xfrm>
            <a:off x="6538132" y="4246685"/>
            <a:ext cx="645459" cy="645201"/>
          </a:xfrm>
          <a:prstGeom prst="rect">
            <a:avLst/>
          </a:prstGeom>
          <a:noFill/>
          <a:ln>
            <a:noFill/>
          </a:ln>
        </p:spPr>
      </p:pic>
      <p:pic>
        <p:nvPicPr>
          <p:cNvPr id="415" name="Google Shape;415;p43"/>
          <p:cNvPicPr preferRelativeResize="0"/>
          <p:nvPr/>
        </p:nvPicPr>
        <p:blipFill>
          <a:blip r:embed="rId60">
            <a:alphaModFix/>
          </a:blip>
          <a:stretch>
            <a:fillRect/>
          </a:stretch>
        </p:blipFill>
        <p:spPr>
          <a:xfrm>
            <a:off x="5136012" y="4246685"/>
            <a:ext cx="645459" cy="645201"/>
          </a:xfrm>
          <a:prstGeom prst="rect">
            <a:avLst/>
          </a:prstGeom>
          <a:noFill/>
          <a:ln>
            <a:noFill/>
          </a:ln>
        </p:spPr>
      </p:pic>
      <p:pic>
        <p:nvPicPr>
          <p:cNvPr id="416" name="Google Shape;416;p43"/>
          <p:cNvPicPr preferRelativeResize="0"/>
          <p:nvPr/>
        </p:nvPicPr>
        <p:blipFill>
          <a:blip r:embed="rId61">
            <a:alphaModFix/>
          </a:blip>
          <a:stretch>
            <a:fillRect/>
          </a:stretch>
        </p:blipFill>
        <p:spPr>
          <a:xfrm>
            <a:off x="4434953" y="4246685"/>
            <a:ext cx="645459" cy="645201"/>
          </a:xfrm>
          <a:prstGeom prst="rect">
            <a:avLst/>
          </a:prstGeom>
          <a:noFill/>
          <a:ln>
            <a:noFill/>
          </a:ln>
        </p:spPr>
      </p:pic>
      <p:pic>
        <p:nvPicPr>
          <p:cNvPr id="417" name="Google Shape;417;p43"/>
          <p:cNvPicPr preferRelativeResize="0"/>
          <p:nvPr/>
        </p:nvPicPr>
        <p:blipFill>
          <a:blip r:embed="rId62">
            <a:alphaModFix/>
          </a:blip>
          <a:stretch>
            <a:fillRect/>
          </a:stretch>
        </p:blipFill>
        <p:spPr>
          <a:xfrm>
            <a:off x="3032833" y="4246685"/>
            <a:ext cx="645459" cy="645201"/>
          </a:xfrm>
          <a:prstGeom prst="rect">
            <a:avLst/>
          </a:prstGeom>
          <a:noFill/>
          <a:ln>
            <a:noFill/>
          </a:ln>
        </p:spPr>
      </p:pic>
      <p:pic>
        <p:nvPicPr>
          <p:cNvPr id="418" name="Google Shape;418;p43"/>
          <p:cNvPicPr preferRelativeResize="0"/>
          <p:nvPr/>
        </p:nvPicPr>
        <p:blipFill>
          <a:blip r:embed="rId63">
            <a:alphaModFix/>
          </a:blip>
          <a:stretch>
            <a:fillRect/>
          </a:stretch>
        </p:blipFill>
        <p:spPr>
          <a:xfrm>
            <a:off x="5837072" y="4246685"/>
            <a:ext cx="645459" cy="645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a:extLst>
            <a:ext uri="{FF2B5EF4-FFF2-40B4-BE49-F238E27FC236}">
              <a16:creationId xmlns:a16="http://schemas.microsoft.com/office/drawing/2014/main" id="{63A82CEC-B644-7638-F512-B01594CE7FA6}"/>
            </a:ext>
          </a:extLst>
        </p:cNvPr>
        <p:cNvGrpSpPr/>
        <p:nvPr/>
      </p:nvGrpSpPr>
      <p:grpSpPr>
        <a:xfrm>
          <a:off x="0" y="0"/>
          <a:ext cx="0" cy="0"/>
          <a:chOff x="0" y="0"/>
          <a:chExt cx="0" cy="0"/>
        </a:xfrm>
      </p:grpSpPr>
      <p:pic>
        <p:nvPicPr>
          <p:cNvPr id="100" name="Google Shape;100;p20">
            <a:extLst>
              <a:ext uri="{FF2B5EF4-FFF2-40B4-BE49-F238E27FC236}">
                <a16:creationId xmlns:a16="http://schemas.microsoft.com/office/drawing/2014/main" id="{BA6F9926-8476-7A85-74BC-18F87D6C5BE2}"/>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a:extLst>
              <a:ext uri="{FF2B5EF4-FFF2-40B4-BE49-F238E27FC236}">
                <a16:creationId xmlns:a16="http://schemas.microsoft.com/office/drawing/2014/main" id="{BD3770C7-B5C0-9BBA-3A6F-EB2E008558E8}"/>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Acuerdos</a:t>
            </a:r>
            <a:endParaRPr sz="4000" dirty="0">
              <a:solidFill>
                <a:srgbClr val="1A1A1A"/>
              </a:solidFill>
              <a:latin typeface="Inter ExtraBold"/>
              <a:ea typeface="Inter ExtraBold"/>
              <a:cs typeface="Inter ExtraBold"/>
              <a:sym typeface="Inter ExtraBold"/>
            </a:endParaRPr>
          </a:p>
        </p:txBody>
      </p:sp>
      <p:sp>
        <p:nvSpPr>
          <p:cNvPr id="102" name="Google Shape;102;p20">
            <a:extLst>
              <a:ext uri="{FF2B5EF4-FFF2-40B4-BE49-F238E27FC236}">
                <a16:creationId xmlns:a16="http://schemas.microsoft.com/office/drawing/2014/main" id="{AFCBF5E4-4205-2FB9-D8F8-A8EAC6DCD3E4}"/>
              </a:ext>
            </a:extLst>
          </p:cNvPr>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Encuentra tu espacio y crea el momento oportuno para disfrutar de aprender</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Evita dispositivos y aplicaciones que puedan robar tu atención</a:t>
            </a:r>
          </a:p>
          <a:p>
            <a:pPr marL="342900" lvl="0" indent="-342900" algn="l" rtl="0">
              <a:spcBef>
                <a:spcPts val="0"/>
              </a:spcBef>
              <a:spcAft>
                <a:spcPts val="0"/>
              </a:spcAft>
              <a:buFont typeface="Arial" panose="020B0604020202020204" pitchFamily="34" charset="0"/>
              <a:buChar char="•"/>
            </a:pPr>
            <a:r>
              <a:rPr lang="es-ES" sz="2000" dirty="0">
                <a:solidFill>
                  <a:srgbClr val="1A1A1A"/>
                </a:solidFill>
                <a:latin typeface="Inter"/>
                <a:ea typeface="Inter"/>
                <a:cs typeface="Inter"/>
                <a:sym typeface="Inter"/>
              </a:rPr>
              <a:t>Mantén la mente abierta y flexible, los prejuicios y paradigmas no están invitados</a:t>
            </a:r>
          </a:p>
        </p:txBody>
      </p:sp>
    </p:spTree>
    <p:extLst>
      <p:ext uri="{BB962C8B-B14F-4D97-AF65-F5344CB8AC3E}">
        <p14:creationId xmlns:p14="http://schemas.microsoft.com/office/powerpoint/2010/main" val="14989182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22"/>
        <p:cNvGrpSpPr/>
        <p:nvPr/>
      </p:nvGrpSpPr>
      <p:grpSpPr>
        <a:xfrm>
          <a:off x="0" y="0"/>
          <a:ext cx="0" cy="0"/>
          <a:chOff x="0" y="0"/>
          <a:chExt cx="0" cy="0"/>
        </a:xfrm>
      </p:grpSpPr>
      <p:sp>
        <p:nvSpPr>
          <p:cNvPr id="423" name="Google Shape;423;p44"/>
          <p:cNvSpPr txBox="1"/>
          <p:nvPr/>
        </p:nvSpPr>
        <p:spPr>
          <a:xfrm>
            <a:off x="1337450" y="40403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a card, if there’s space to do so, but don’t make it too small</a:t>
            </a:r>
            <a:endParaRPr sz="1600">
              <a:solidFill>
                <a:schemeClr val="dk2"/>
              </a:solidFill>
            </a:endParaRPr>
          </a:p>
        </p:txBody>
      </p:sp>
      <p:sp>
        <p:nvSpPr>
          <p:cNvPr id="424" name="Google Shape;424;p44"/>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Emoji usage rules</a:t>
            </a:r>
            <a:endParaRPr sz="1600">
              <a:solidFill>
                <a:schemeClr val="dk2"/>
              </a:solidFill>
            </a:endParaRPr>
          </a:p>
        </p:txBody>
      </p:sp>
      <p:sp>
        <p:nvSpPr>
          <p:cNvPr id="425" name="Google Shape;425;p44"/>
          <p:cNvSpPr txBox="1">
            <a:spLocks noGrp="1"/>
          </p:cNvSpPr>
          <p:nvPr>
            <p:ph type="ctrTitle"/>
          </p:nvPr>
        </p:nvSpPr>
        <p:spPr>
          <a:xfrm>
            <a:off x="173075" y="1088150"/>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a:solidFill>
                  <a:srgbClr val="1A1A1A"/>
                </a:solidFill>
                <a:latin typeface="Inter ExtraBold"/>
                <a:ea typeface="Inter ExtraBold"/>
                <a:cs typeface="Inter ExtraBold"/>
                <a:sym typeface="Inter ExtraBold"/>
              </a:rPr>
              <a:t>Student      support</a:t>
            </a:r>
            <a:endParaRPr sz="4000">
              <a:solidFill>
                <a:srgbClr val="1A1A1A"/>
              </a:solidFill>
              <a:latin typeface="Inter ExtraBold"/>
              <a:ea typeface="Inter ExtraBold"/>
              <a:cs typeface="Inter ExtraBold"/>
              <a:sym typeface="Inter ExtraBold"/>
            </a:endParaRPr>
          </a:p>
        </p:txBody>
      </p:sp>
      <p:pic>
        <p:nvPicPr>
          <p:cNvPr id="426" name="Google Shape;426;p44"/>
          <p:cNvPicPr preferRelativeResize="0"/>
          <p:nvPr/>
        </p:nvPicPr>
        <p:blipFill>
          <a:blip r:embed="rId3">
            <a:alphaModFix/>
          </a:blip>
          <a:stretch>
            <a:fillRect/>
          </a:stretch>
        </p:blipFill>
        <p:spPr>
          <a:xfrm>
            <a:off x="2265950" y="1118025"/>
            <a:ext cx="740975" cy="740650"/>
          </a:xfrm>
          <a:prstGeom prst="rect">
            <a:avLst/>
          </a:prstGeom>
          <a:noFill/>
          <a:ln>
            <a:noFill/>
          </a:ln>
        </p:spPr>
      </p:pic>
      <p:sp>
        <p:nvSpPr>
          <p:cNvPr id="427" name="Google Shape;427;p44"/>
          <p:cNvSpPr txBox="1"/>
          <p:nvPr/>
        </p:nvSpPr>
        <p:spPr>
          <a:xfrm>
            <a:off x="250650" y="1805600"/>
            <a:ext cx="4145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2"/>
                </a:solidFill>
              </a:rPr>
              <a:t>You can add emoji to the title of the slide. </a:t>
            </a:r>
            <a:endParaRPr sz="1600">
              <a:solidFill>
                <a:schemeClr val="dk2"/>
              </a:solidFill>
            </a:endParaRPr>
          </a:p>
          <a:p>
            <a:pPr marL="0" lvl="0" indent="0" algn="l" rtl="0">
              <a:spcBef>
                <a:spcPts val="0"/>
              </a:spcBef>
              <a:spcAft>
                <a:spcPts val="0"/>
              </a:spcAft>
              <a:buNone/>
            </a:pPr>
            <a:r>
              <a:rPr lang="en" sz="1600">
                <a:solidFill>
                  <a:schemeClr val="dk2"/>
                </a:solidFill>
              </a:rPr>
              <a:t>Make it the same size as uppercase letters</a:t>
            </a:r>
            <a:endParaRPr sz="1600">
              <a:solidFill>
                <a:schemeClr val="dk2"/>
              </a:solidFill>
            </a:endParaRPr>
          </a:p>
        </p:txBody>
      </p:sp>
      <p:sp>
        <p:nvSpPr>
          <p:cNvPr id="428" name="Google Shape;428;p44"/>
          <p:cNvSpPr/>
          <p:nvPr/>
        </p:nvSpPr>
        <p:spPr>
          <a:xfrm>
            <a:off x="5713000" y="1490700"/>
            <a:ext cx="2779800" cy="3424200"/>
          </a:xfrm>
          <a:prstGeom prst="roundRect">
            <a:avLst>
              <a:gd name="adj" fmla="val 5630"/>
            </a:avLst>
          </a:prstGeom>
          <a:solidFill>
            <a:schemeClr val="lt1"/>
          </a:solidFill>
          <a:ln>
            <a:noFill/>
          </a:ln>
        </p:spPr>
        <p:txBody>
          <a:bodyPr spcFirstLastPara="1" wrap="square" lIns="91425" tIns="91425" rIns="91425" bIns="0" anchor="t" anchorCtr="0">
            <a:noAutofit/>
          </a:bodyPr>
          <a:lstStyle/>
          <a:p>
            <a:pPr marL="0" lvl="0" indent="0" algn="l" rtl="0">
              <a:lnSpc>
                <a:spcPct val="115000"/>
              </a:lnSpc>
              <a:spcBef>
                <a:spcPts val="0"/>
              </a:spcBef>
              <a:spcAft>
                <a:spcPts val="0"/>
              </a:spcAft>
              <a:buNone/>
            </a:pPr>
            <a:r>
              <a:rPr lang="en" sz="1600" b="1">
                <a:solidFill>
                  <a:schemeClr val="dk1"/>
                </a:solidFill>
                <a:latin typeface="Inter"/>
                <a:ea typeface="Inter"/>
                <a:cs typeface="Inter"/>
                <a:sym typeface="Inter"/>
              </a:rPr>
              <a:t>Card title</a:t>
            </a:r>
            <a:endParaRPr sz="1600" b="1">
              <a:solidFill>
                <a:schemeClr val="dk1"/>
              </a:solidFill>
              <a:latin typeface="Inter"/>
              <a:ea typeface="Inter"/>
              <a:cs typeface="Inter"/>
              <a:sym typeface="Inter"/>
            </a:endParaRPr>
          </a:p>
          <a:p>
            <a:pPr marL="0" lvl="0" indent="0" algn="l" rtl="0">
              <a:lnSpc>
                <a:spcPct val="115000"/>
              </a:lnSpc>
              <a:spcBef>
                <a:spcPts val="1200"/>
              </a:spcBef>
              <a:spcAft>
                <a:spcPts val="1200"/>
              </a:spcAft>
              <a:buNone/>
            </a:pPr>
            <a:r>
              <a:rPr lang="en">
                <a:solidFill>
                  <a:srgbClr val="1A1A1A"/>
                </a:solidFill>
                <a:latin typeface="Inter"/>
                <a:ea typeface="Inter"/>
                <a:cs typeface="Inter"/>
                <a:sym typeface="Inter"/>
              </a:rPr>
              <a:t>Lorem ipsum dolor sit amet, consectetur adipiscing elit, sed do eiusmod tempor incididunt ut labore et dolore magna aliqua. Ut enim ad minim veniam, quis nostrud exercitation ullamco laboris nisi ut aliquip ex ea commodo consequat. </a:t>
            </a:r>
            <a:endParaRPr>
              <a:solidFill>
                <a:srgbClr val="1A1A1A"/>
              </a:solidFill>
            </a:endParaRPr>
          </a:p>
        </p:txBody>
      </p:sp>
      <p:pic>
        <p:nvPicPr>
          <p:cNvPr id="429" name="Google Shape;429;p44"/>
          <p:cNvPicPr preferRelativeResize="0"/>
          <p:nvPr/>
        </p:nvPicPr>
        <p:blipFill>
          <a:blip r:embed="rId4">
            <a:alphaModFix/>
          </a:blip>
          <a:stretch>
            <a:fillRect/>
          </a:stretch>
        </p:blipFill>
        <p:spPr>
          <a:xfrm>
            <a:off x="7729875" y="4192625"/>
            <a:ext cx="618425" cy="6181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33"/>
        <p:cNvGrpSpPr/>
        <p:nvPr/>
      </p:nvGrpSpPr>
      <p:grpSpPr>
        <a:xfrm>
          <a:off x="0" y="0"/>
          <a:ext cx="0" cy="0"/>
          <a:chOff x="0" y="0"/>
          <a:chExt cx="0" cy="0"/>
        </a:xfrm>
      </p:grpSpPr>
      <p:sp>
        <p:nvSpPr>
          <p:cNvPr id="434" name="Google Shape;434;p45"/>
          <p:cNvSpPr txBox="1"/>
          <p:nvPr/>
        </p:nvSpPr>
        <p:spPr>
          <a:xfrm>
            <a:off x="250650" y="250650"/>
            <a:ext cx="7294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Emoji don'ts</a:t>
            </a:r>
            <a:endParaRPr sz="1600">
              <a:solidFill>
                <a:srgbClr val="1A1A1A"/>
              </a:solidFill>
              <a:highlight>
                <a:srgbClr val="FF8F60"/>
              </a:highlight>
            </a:endParaRPr>
          </a:p>
        </p:txBody>
      </p:sp>
      <p:sp>
        <p:nvSpPr>
          <p:cNvPr id="435" name="Google Shape;435;p45"/>
          <p:cNvSpPr txBox="1"/>
          <p:nvPr/>
        </p:nvSpPr>
        <p:spPr>
          <a:xfrm>
            <a:off x="619063"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large</a:t>
            </a:r>
            <a:endParaRPr sz="1600">
              <a:solidFill>
                <a:srgbClr val="1A1A1A"/>
              </a:solidFill>
              <a:highlight>
                <a:srgbClr val="FF8F60"/>
              </a:highlight>
            </a:endParaRPr>
          </a:p>
        </p:txBody>
      </p:sp>
      <p:pic>
        <p:nvPicPr>
          <p:cNvPr id="436" name="Google Shape;436;p45"/>
          <p:cNvPicPr preferRelativeResize="0"/>
          <p:nvPr/>
        </p:nvPicPr>
        <p:blipFill>
          <a:blip r:embed="rId3">
            <a:alphaModFix/>
          </a:blip>
          <a:stretch>
            <a:fillRect/>
          </a:stretch>
        </p:blipFill>
        <p:spPr>
          <a:xfrm>
            <a:off x="397661" y="1234414"/>
            <a:ext cx="2463600" cy="2462600"/>
          </a:xfrm>
          <a:prstGeom prst="rect">
            <a:avLst/>
          </a:prstGeom>
          <a:noFill/>
          <a:ln>
            <a:noFill/>
          </a:ln>
        </p:spPr>
      </p:pic>
      <p:pic>
        <p:nvPicPr>
          <p:cNvPr id="437" name="Google Shape;437;p45"/>
          <p:cNvPicPr preferRelativeResize="0"/>
          <p:nvPr/>
        </p:nvPicPr>
        <p:blipFill>
          <a:blip r:embed="rId3">
            <a:alphaModFix/>
          </a:blip>
          <a:stretch>
            <a:fillRect/>
          </a:stretch>
        </p:blipFill>
        <p:spPr>
          <a:xfrm>
            <a:off x="4481011" y="2309966"/>
            <a:ext cx="311650" cy="311500"/>
          </a:xfrm>
          <a:prstGeom prst="rect">
            <a:avLst/>
          </a:prstGeom>
          <a:noFill/>
          <a:ln>
            <a:noFill/>
          </a:ln>
        </p:spPr>
      </p:pic>
      <p:sp>
        <p:nvSpPr>
          <p:cNvPr id="438" name="Google Shape;438;p45"/>
          <p:cNvSpPr txBox="1"/>
          <p:nvPr/>
        </p:nvSpPr>
        <p:spPr>
          <a:xfrm>
            <a:off x="3752475" y="3477965"/>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make it tiny</a:t>
            </a:r>
            <a:endParaRPr sz="1600">
              <a:solidFill>
                <a:srgbClr val="1A1A1A"/>
              </a:solidFill>
              <a:highlight>
                <a:srgbClr val="FF8F60"/>
              </a:highlight>
            </a:endParaRPr>
          </a:p>
        </p:txBody>
      </p:sp>
      <p:pic>
        <p:nvPicPr>
          <p:cNvPr id="439" name="Google Shape;439;p45"/>
          <p:cNvPicPr preferRelativeResize="0"/>
          <p:nvPr/>
        </p:nvPicPr>
        <p:blipFill>
          <a:blip r:embed="rId3">
            <a:alphaModFix/>
          </a:blip>
          <a:stretch>
            <a:fillRect/>
          </a:stretch>
        </p:blipFill>
        <p:spPr>
          <a:xfrm rot="2162078">
            <a:off x="7096784" y="2143120"/>
            <a:ext cx="645459" cy="645201"/>
          </a:xfrm>
          <a:prstGeom prst="rect">
            <a:avLst/>
          </a:prstGeom>
          <a:noFill/>
          <a:ln>
            <a:noFill/>
          </a:ln>
        </p:spPr>
      </p:pic>
      <p:sp>
        <p:nvSpPr>
          <p:cNvPr id="440" name="Google Shape;440;p45"/>
          <p:cNvSpPr txBox="1"/>
          <p:nvPr/>
        </p:nvSpPr>
        <p:spPr>
          <a:xfrm>
            <a:off x="6583013"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a:solidFill>
                <a:srgbClr val="1A1A1A"/>
              </a:solidFill>
              <a:highlight>
                <a:srgbClr val="FF8F60"/>
              </a:highlight>
            </a:endParaRPr>
          </a:p>
        </p:txBody>
      </p:sp>
      <p:sp>
        <p:nvSpPr>
          <p:cNvPr id="441" name="Google Shape;441;p45"/>
          <p:cNvSpPr txBox="1"/>
          <p:nvPr/>
        </p:nvSpPr>
        <p:spPr>
          <a:xfrm>
            <a:off x="6725538" y="3477953"/>
            <a:ext cx="2020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rgbClr val="1A1A1A"/>
                </a:solidFill>
                <a:highlight>
                  <a:srgbClr val="FF8F60"/>
                </a:highlight>
              </a:rPr>
              <a:t>Don’t rotate it</a:t>
            </a:r>
            <a:endParaRPr sz="1600">
              <a:solidFill>
                <a:srgbClr val="1A1A1A"/>
              </a:solidFill>
              <a:highlight>
                <a:srgbClr val="FF8F60"/>
              </a:highlight>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45"/>
        <p:cNvGrpSpPr/>
        <p:nvPr/>
      </p:nvGrpSpPr>
      <p:grpSpPr>
        <a:xfrm>
          <a:off x="0" y="0"/>
          <a:ext cx="0" cy="0"/>
          <a:chOff x="0" y="0"/>
          <a:chExt cx="0" cy="0"/>
        </a:xfrm>
      </p:grpSpPr>
      <p:pic>
        <p:nvPicPr>
          <p:cNvPr id="446" name="Google Shape;446;p46"/>
          <p:cNvPicPr preferRelativeResize="0"/>
          <p:nvPr/>
        </p:nvPicPr>
        <p:blipFill>
          <a:blip r:embed="rId3">
            <a:alphaModFix/>
          </a:blip>
          <a:stretch>
            <a:fillRect/>
          </a:stretch>
        </p:blipFill>
        <p:spPr>
          <a:xfrm>
            <a:off x="2474775" y="1540825"/>
            <a:ext cx="1085464" cy="1158901"/>
          </a:xfrm>
          <a:prstGeom prst="rect">
            <a:avLst/>
          </a:prstGeom>
          <a:noFill/>
          <a:ln>
            <a:noFill/>
          </a:ln>
        </p:spPr>
      </p:pic>
      <p:pic>
        <p:nvPicPr>
          <p:cNvPr id="447" name="Google Shape;447;p46"/>
          <p:cNvPicPr preferRelativeResize="0"/>
          <p:nvPr/>
        </p:nvPicPr>
        <p:blipFill>
          <a:blip r:embed="rId4">
            <a:alphaModFix/>
          </a:blip>
          <a:stretch>
            <a:fillRect/>
          </a:stretch>
        </p:blipFill>
        <p:spPr>
          <a:xfrm>
            <a:off x="5528948" y="1791199"/>
            <a:ext cx="1317360" cy="908525"/>
          </a:xfrm>
          <a:prstGeom prst="rect">
            <a:avLst/>
          </a:prstGeom>
          <a:noFill/>
          <a:ln>
            <a:noFill/>
          </a:ln>
        </p:spPr>
      </p:pic>
      <p:pic>
        <p:nvPicPr>
          <p:cNvPr id="448" name="Google Shape;448;p46"/>
          <p:cNvPicPr preferRelativeResize="0"/>
          <p:nvPr/>
        </p:nvPicPr>
        <p:blipFill>
          <a:blip r:embed="rId5">
            <a:alphaModFix/>
          </a:blip>
          <a:stretch>
            <a:fillRect/>
          </a:stretch>
        </p:blipFill>
        <p:spPr>
          <a:xfrm>
            <a:off x="3461100" y="3482938"/>
            <a:ext cx="1664400" cy="1327150"/>
          </a:xfrm>
          <a:prstGeom prst="rect">
            <a:avLst/>
          </a:prstGeom>
          <a:noFill/>
          <a:ln>
            <a:noFill/>
          </a:ln>
        </p:spPr>
      </p:pic>
      <p:pic>
        <p:nvPicPr>
          <p:cNvPr id="449" name="Google Shape;449;p46"/>
          <p:cNvPicPr preferRelativeResize="0"/>
          <p:nvPr/>
        </p:nvPicPr>
        <p:blipFill>
          <a:blip r:embed="rId6">
            <a:alphaModFix/>
          </a:blip>
          <a:stretch>
            <a:fillRect/>
          </a:stretch>
        </p:blipFill>
        <p:spPr>
          <a:xfrm>
            <a:off x="6531974" y="3584429"/>
            <a:ext cx="1723174" cy="1276559"/>
          </a:xfrm>
          <a:prstGeom prst="rect">
            <a:avLst/>
          </a:prstGeom>
          <a:noFill/>
          <a:ln>
            <a:noFill/>
          </a:ln>
        </p:spPr>
      </p:pic>
      <p:pic>
        <p:nvPicPr>
          <p:cNvPr id="450" name="Google Shape;450;p46"/>
          <p:cNvPicPr preferRelativeResize="0"/>
          <p:nvPr/>
        </p:nvPicPr>
        <p:blipFill>
          <a:blip r:embed="rId7">
            <a:alphaModFix/>
          </a:blip>
          <a:stretch>
            <a:fillRect/>
          </a:stretch>
        </p:blipFill>
        <p:spPr>
          <a:xfrm>
            <a:off x="654100" y="3643263"/>
            <a:ext cx="1434409" cy="1158900"/>
          </a:xfrm>
          <a:prstGeom prst="rect">
            <a:avLst/>
          </a:prstGeom>
          <a:noFill/>
          <a:ln>
            <a:noFill/>
          </a:ln>
        </p:spPr>
      </p:pic>
      <p:sp>
        <p:nvSpPr>
          <p:cNvPr id="451" name="Google Shape;451;p4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55"/>
        <p:cNvGrpSpPr/>
        <p:nvPr/>
      </p:nvGrpSpPr>
      <p:grpSpPr>
        <a:xfrm>
          <a:off x="0" y="0"/>
          <a:ext cx="0" cy="0"/>
          <a:chOff x="0" y="0"/>
          <a:chExt cx="0" cy="0"/>
        </a:xfrm>
      </p:grpSpPr>
      <p:pic>
        <p:nvPicPr>
          <p:cNvPr id="456" name="Google Shape;456;p47"/>
          <p:cNvPicPr preferRelativeResize="0"/>
          <p:nvPr/>
        </p:nvPicPr>
        <p:blipFill>
          <a:blip r:embed="rId3">
            <a:alphaModFix/>
          </a:blip>
          <a:stretch>
            <a:fillRect/>
          </a:stretch>
        </p:blipFill>
        <p:spPr>
          <a:xfrm>
            <a:off x="470475" y="3360200"/>
            <a:ext cx="1620981" cy="1278764"/>
          </a:xfrm>
          <a:prstGeom prst="rect">
            <a:avLst/>
          </a:prstGeom>
          <a:noFill/>
          <a:ln>
            <a:noFill/>
          </a:ln>
        </p:spPr>
      </p:pic>
      <p:pic>
        <p:nvPicPr>
          <p:cNvPr id="457" name="Google Shape;457;p47"/>
          <p:cNvPicPr preferRelativeResize="0"/>
          <p:nvPr/>
        </p:nvPicPr>
        <p:blipFill>
          <a:blip r:embed="rId4">
            <a:alphaModFix/>
          </a:blip>
          <a:stretch>
            <a:fillRect/>
          </a:stretch>
        </p:blipFill>
        <p:spPr>
          <a:xfrm>
            <a:off x="3318076" y="3573550"/>
            <a:ext cx="1888575" cy="1182800"/>
          </a:xfrm>
          <a:prstGeom prst="rect">
            <a:avLst/>
          </a:prstGeom>
          <a:noFill/>
          <a:ln>
            <a:noFill/>
          </a:ln>
        </p:spPr>
      </p:pic>
      <p:pic>
        <p:nvPicPr>
          <p:cNvPr id="458" name="Google Shape;458;p47"/>
          <p:cNvPicPr preferRelativeResize="0"/>
          <p:nvPr/>
        </p:nvPicPr>
        <p:blipFill>
          <a:blip r:embed="rId5">
            <a:alphaModFix/>
          </a:blip>
          <a:stretch>
            <a:fillRect/>
          </a:stretch>
        </p:blipFill>
        <p:spPr>
          <a:xfrm>
            <a:off x="6433275" y="3242825"/>
            <a:ext cx="2082051" cy="1513525"/>
          </a:xfrm>
          <a:prstGeom prst="rect">
            <a:avLst/>
          </a:prstGeom>
          <a:noFill/>
          <a:ln>
            <a:noFill/>
          </a:ln>
        </p:spPr>
      </p:pic>
      <p:pic>
        <p:nvPicPr>
          <p:cNvPr id="459" name="Google Shape;459;p47"/>
          <p:cNvPicPr preferRelativeResize="0"/>
          <p:nvPr/>
        </p:nvPicPr>
        <p:blipFill>
          <a:blip r:embed="rId6">
            <a:alphaModFix/>
          </a:blip>
          <a:stretch>
            <a:fillRect/>
          </a:stretch>
        </p:blipFill>
        <p:spPr>
          <a:xfrm>
            <a:off x="3601537" y="1295643"/>
            <a:ext cx="1888576" cy="1395838"/>
          </a:xfrm>
          <a:prstGeom prst="rect">
            <a:avLst/>
          </a:prstGeom>
          <a:noFill/>
          <a:ln>
            <a:noFill/>
          </a:ln>
        </p:spPr>
      </p:pic>
      <p:sp>
        <p:nvSpPr>
          <p:cNvPr id="460" name="Google Shape;460;p47"/>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64"/>
        <p:cNvGrpSpPr/>
        <p:nvPr/>
      </p:nvGrpSpPr>
      <p:grpSpPr>
        <a:xfrm>
          <a:off x="0" y="0"/>
          <a:ext cx="0" cy="0"/>
          <a:chOff x="0" y="0"/>
          <a:chExt cx="0" cy="0"/>
        </a:xfrm>
      </p:grpSpPr>
      <p:pic>
        <p:nvPicPr>
          <p:cNvPr id="465" name="Google Shape;465;p48"/>
          <p:cNvPicPr preferRelativeResize="0"/>
          <p:nvPr/>
        </p:nvPicPr>
        <p:blipFill>
          <a:blip r:embed="rId3">
            <a:alphaModFix/>
          </a:blip>
          <a:stretch>
            <a:fillRect/>
          </a:stretch>
        </p:blipFill>
        <p:spPr>
          <a:xfrm>
            <a:off x="3372374" y="2513225"/>
            <a:ext cx="2520950" cy="2325475"/>
          </a:xfrm>
          <a:prstGeom prst="rect">
            <a:avLst/>
          </a:prstGeom>
          <a:noFill/>
          <a:ln>
            <a:noFill/>
          </a:ln>
        </p:spPr>
      </p:pic>
      <p:pic>
        <p:nvPicPr>
          <p:cNvPr id="466" name="Google Shape;466;p48"/>
          <p:cNvPicPr preferRelativeResize="0"/>
          <p:nvPr/>
        </p:nvPicPr>
        <p:blipFill>
          <a:blip r:embed="rId4">
            <a:alphaModFix/>
          </a:blip>
          <a:stretch>
            <a:fillRect/>
          </a:stretch>
        </p:blipFill>
        <p:spPr>
          <a:xfrm>
            <a:off x="6535201" y="3327003"/>
            <a:ext cx="2230950" cy="1461498"/>
          </a:xfrm>
          <a:prstGeom prst="rect">
            <a:avLst/>
          </a:prstGeom>
          <a:noFill/>
          <a:ln>
            <a:noFill/>
          </a:ln>
        </p:spPr>
      </p:pic>
      <p:pic>
        <p:nvPicPr>
          <p:cNvPr id="467" name="Google Shape;467;p48"/>
          <p:cNvPicPr preferRelativeResize="0"/>
          <p:nvPr/>
        </p:nvPicPr>
        <p:blipFill>
          <a:blip r:embed="rId5">
            <a:alphaModFix/>
          </a:blip>
          <a:stretch>
            <a:fillRect/>
          </a:stretch>
        </p:blipFill>
        <p:spPr>
          <a:xfrm>
            <a:off x="402175" y="2925051"/>
            <a:ext cx="2360080" cy="1799825"/>
          </a:xfrm>
          <a:prstGeom prst="rect">
            <a:avLst/>
          </a:prstGeom>
          <a:noFill/>
          <a:ln>
            <a:noFill/>
          </a:ln>
        </p:spPr>
      </p:pic>
      <p:pic>
        <p:nvPicPr>
          <p:cNvPr id="468" name="Google Shape;468;p48"/>
          <p:cNvPicPr preferRelativeResize="0"/>
          <p:nvPr/>
        </p:nvPicPr>
        <p:blipFill>
          <a:blip r:embed="rId6">
            <a:alphaModFix/>
          </a:blip>
          <a:stretch>
            <a:fillRect/>
          </a:stretch>
        </p:blipFill>
        <p:spPr>
          <a:xfrm>
            <a:off x="6732375" y="631050"/>
            <a:ext cx="1295575" cy="17274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2"/>
        <p:cNvGrpSpPr/>
        <p:nvPr/>
      </p:nvGrpSpPr>
      <p:grpSpPr>
        <a:xfrm>
          <a:off x="0" y="0"/>
          <a:ext cx="0" cy="0"/>
          <a:chOff x="0" y="0"/>
          <a:chExt cx="0" cy="0"/>
        </a:xfrm>
      </p:grpSpPr>
      <p:pic>
        <p:nvPicPr>
          <p:cNvPr id="473" name="Google Shape;473;p49"/>
          <p:cNvPicPr preferRelativeResize="0"/>
          <p:nvPr/>
        </p:nvPicPr>
        <p:blipFill>
          <a:blip r:embed="rId3">
            <a:alphaModFix/>
          </a:blip>
          <a:stretch>
            <a:fillRect/>
          </a:stretch>
        </p:blipFill>
        <p:spPr>
          <a:xfrm>
            <a:off x="534776" y="2298725"/>
            <a:ext cx="4119550" cy="2359025"/>
          </a:xfrm>
          <a:prstGeom prst="rect">
            <a:avLst/>
          </a:prstGeom>
          <a:noFill/>
          <a:ln>
            <a:noFill/>
          </a:ln>
        </p:spPr>
      </p:pic>
      <p:pic>
        <p:nvPicPr>
          <p:cNvPr id="474" name="Google Shape;474;p49"/>
          <p:cNvPicPr preferRelativeResize="0"/>
          <p:nvPr/>
        </p:nvPicPr>
        <p:blipFill>
          <a:blip r:embed="rId4">
            <a:alphaModFix/>
          </a:blip>
          <a:stretch>
            <a:fillRect/>
          </a:stretch>
        </p:blipFill>
        <p:spPr>
          <a:xfrm>
            <a:off x="5819800" y="3415498"/>
            <a:ext cx="2371074" cy="1242250"/>
          </a:xfrm>
          <a:prstGeom prst="rect">
            <a:avLst/>
          </a:prstGeom>
          <a:noFill/>
          <a:ln>
            <a:noFill/>
          </a:ln>
        </p:spPr>
      </p:pic>
      <p:sp>
        <p:nvSpPr>
          <p:cNvPr id="475" name="Google Shape;475;p4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79"/>
        <p:cNvGrpSpPr/>
        <p:nvPr/>
      </p:nvGrpSpPr>
      <p:grpSpPr>
        <a:xfrm>
          <a:off x="0" y="0"/>
          <a:ext cx="0" cy="0"/>
          <a:chOff x="0" y="0"/>
          <a:chExt cx="0" cy="0"/>
        </a:xfrm>
      </p:grpSpPr>
      <p:pic>
        <p:nvPicPr>
          <p:cNvPr id="480" name="Google Shape;480;p50"/>
          <p:cNvPicPr preferRelativeResize="0"/>
          <p:nvPr/>
        </p:nvPicPr>
        <p:blipFill>
          <a:blip r:embed="rId3">
            <a:alphaModFix/>
          </a:blip>
          <a:stretch>
            <a:fillRect/>
          </a:stretch>
        </p:blipFill>
        <p:spPr>
          <a:xfrm>
            <a:off x="3792596" y="2145251"/>
            <a:ext cx="2395505" cy="2583001"/>
          </a:xfrm>
          <a:prstGeom prst="rect">
            <a:avLst/>
          </a:prstGeom>
          <a:noFill/>
          <a:ln>
            <a:noFill/>
          </a:ln>
        </p:spPr>
      </p:pic>
      <p:pic>
        <p:nvPicPr>
          <p:cNvPr id="481" name="Google Shape;481;p50"/>
          <p:cNvPicPr preferRelativeResize="0"/>
          <p:nvPr/>
        </p:nvPicPr>
        <p:blipFill>
          <a:blip r:embed="rId4">
            <a:alphaModFix/>
          </a:blip>
          <a:stretch>
            <a:fillRect/>
          </a:stretch>
        </p:blipFill>
        <p:spPr>
          <a:xfrm>
            <a:off x="499275" y="2464158"/>
            <a:ext cx="2616557" cy="2264104"/>
          </a:xfrm>
          <a:prstGeom prst="rect">
            <a:avLst/>
          </a:prstGeom>
          <a:noFill/>
          <a:ln>
            <a:noFill/>
          </a:ln>
        </p:spPr>
      </p:pic>
      <p:pic>
        <p:nvPicPr>
          <p:cNvPr id="482" name="Google Shape;482;p50"/>
          <p:cNvPicPr preferRelativeResize="0"/>
          <p:nvPr/>
        </p:nvPicPr>
        <p:blipFill>
          <a:blip r:embed="rId5">
            <a:alphaModFix/>
          </a:blip>
          <a:stretch>
            <a:fillRect/>
          </a:stretch>
        </p:blipFill>
        <p:spPr>
          <a:xfrm>
            <a:off x="7183356" y="2352077"/>
            <a:ext cx="1384369" cy="2299975"/>
          </a:xfrm>
          <a:prstGeom prst="rect">
            <a:avLst/>
          </a:prstGeom>
          <a:noFill/>
          <a:ln>
            <a:noFill/>
          </a:ln>
        </p:spPr>
      </p:pic>
      <p:sp>
        <p:nvSpPr>
          <p:cNvPr id="483" name="Google Shape;483;p5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87"/>
        <p:cNvGrpSpPr/>
        <p:nvPr/>
      </p:nvGrpSpPr>
      <p:grpSpPr>
        <a:xfrm>
          <a:off x="0" y="0"/>
          <a:ext cx="0" cy="0"/>
          <a:chOff x="0" y="0"/>
          <a:chExt cx="0" cy="0"/>
        </a:xfrm>
      </p:grpSpPr>
      <p:pic>
        <p:nvPicPr>
          <p:cNvPr id="488" name="Google Shape;488;p51"/>
          <p:cNvPicPr preferRelativeResize="0"/>
          <p:nvPr/>
        </p:nvPicPr>
        <p:blipFill>
          <a:blip r:embed="rId3">
            <a:alphaModFix/>
          </a:blip>
          <a:stretch>
            <a:fillRect/>
          </a:stretch>
        </p:blipFill>
        <p:spPr>
          <a:xfrm>
            <a:off x="216000" y="3317372"/>
            <a:ext cx="2076492" cy="1516203"/>
          </a:xfrm>
          <a:prstGeom prst="rect">
            <a:avLst/>
          </a:prstGeom>
          <a:noFill/>
          <a:ln>
            <a:noFill/>
          </a:ln>
        </p:spPr>
      </p:pic>
      <p:pic>
        <p:nvPicPr>
          <p:cNvPr id="489" name="Google Shape;489;p51"/>
          <p:cNvPicPr preferRelativeResize="0"/>
          <p:nvPr/>
        </p:nvPicPr>
        <p:blipFill>
          <a:blip r:embed="rId4">
            <a:alphaModFix/>
          </a:blip>
          <a:stretch>
            <a:fillRect/>
          </a:stretch>
        </p:blipFill>
        <p:spPr>
          <a:xfrm>
            <a:off x="3187638" y="3193609"/>
            <a:ext cx="2521612" cy="1570529"/>
          </a:xfrm>
          <a:prstGeom prst="rect">
            <a:avLst/>
          </a:prstGeom>
          <a:noFill/>
          <a:ln>
            <a:noFill/>
          </a:ln>
        </p:spPr>
      </p:pic>
      <p:pic>
        <p:nvPicPr>
          <p:cNvPr id="490" name="Google Shape;490;p51"/>
          <p:cNvPicPr preferRelativeResize="0"/>
          <p:nvPr/>
        </p:nvPicPr>
        <p:blipFill>
          <a:blip r:embed="rId5">
            <a:alphaModFix/>
          </a:blip>
          <a:stretch>
            <a:fillRect/>
          </a:stretch>
        </p:blipFill>
        <p:spPr>
          <a:xfrm>
            <a:off x="6802503" y="2908509"/>
            <a:ext cx="1858499" cy="1855622"/>
          </a:xfrm>
          <a:prstGeom prst="rect">
            <a:avLst/>
          </a:prstGeom>
          <a:noFill/>
          <a:ln>
            <a:noFill/>
          </a:ln>
        </p:spPr>
      </p:pic>
      <p:sp>
        <p:nvSpPr>
          <p:cNvPr id="491" name="Google Shape;491;p5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495"/>
        <p:cNvGrpSpPr/>
        <p:nvPr/>
      </p:nvGrpSpPr>
      <p:grpSpPr>
        <a:xfrm>
          <a:off x="0" y="0"/>
          <a:ext cx="0" cy="0"/>
          <a:chOff x="0" y="0"/>
          <a:chExt cx="0" cy="0"/>
        </a:xfrm>
      </p:grpSpPr>
      <p:pic>
        <p:nvPicPr>
          <p:cNvPr id="496" name="Google Shape;496;p52"/>
          <p:cNvPicPr preferRelativeResize="0"/>
          <p:nvPr/>
        </p:nvPicPr>
        <p:blipFill>
          <a:blip r:embed="rId3">
            <a:alphaModFix/>
          </a:blip>
          <a:stretch>
            <a:fillRect/>
          </a:stretch>
        </p:blipFill>
        <p:spPr>
          <a:xfrm>
            <a:off x="5310200" y="2289275"/>
            <a:ext cx="2357450" cy="2446999"/>
          </a:xfrm>
          <a:prstGeom prst="rect">
            <a:avLst/>
          </a:prstGeom>
          <a:noFill/>
          <a:ln>
            <a:noFill/>
          </a:ln>
        </p:spPr>
      </p:pic>
      <p:pic>
        <p:nvPicPr>
          <p:cNvPr id="497" name="Google Shape;497;p52"/>
          <p:cNvPicPr preferRelativeResize="0"/>
          <p:nvPr/>
        </p:nvPicPr>
        <p:blipFill>
          <a:blip r:embed="rId4">
            <a:alphaModFix/>
          </a:blip>
          <a:stretch>
            <a:fillRect/>
          </a:stretch>
        </p:blipFill>
        <p:spPr>
          <a:xfrm>
            <a:off x="1178700" y="2400718"/>
            <a:ext cx="2503749" cy="2152709"/>
          </a:xfrm>
          <a:prstGeom prst="rect">
            <a:avLst/>
          </a:prstGeom>
          <a:noFill/>
          <a:ln>
            <a:noFill/>
          </a:ln>
        </p:spPr>
      </p:pic>
      <p:sp>
        <p:nvSpPr>
          <p:cNvPr id="498" name="Google Shape;498;p52"/>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2"/>
        <p:cNvGrpSpPr/>
        <p:nvPr/>
      </p:nvGrpSpPr>
      <p:grpSpPr>
        <a:xfrm>
          <a:off x="0" y="0"/>
          <a:ext cx="0" cy="0"/>
          <a:chOff x="0" y="0"/>
          <a:chExt cx="0" cy="0"/>
        </a:xfrm>
      </p:grpSpPr>
      <p:pic>
        <p:nvPicPr>
          <p:cNvPr id="503" name="Google Shape;503;p53"/>
          <p:cNvPicPr preferRelativeResize="0"/>
          <p:nvPr/>
        </p:nvPicPr>
        <p:blipFill>
          <a:blip r:embed="rId3">
            <a:alphaModFix/>
          </a:blip>
          <a:stretch>
            <a:fillRect/>
          </a:stretch>
        </p:blipFill>
        <p:spPr>
          <a:xfrm>
            <a:off x="4533901" y="1324425"/>
            <a:ext cx="4202902" cy="3500000"/>
          </a:xfrm>
          <a:prstGeom prst="rect">
            <a:avLst/>
          </a:prstGeom>
          <a:noFill/>
          <a:ln>
            <a:noFill/>
          </a:ln>
        </p:spPr>
      </p:pic>
      <p:pic>
        <p:nvPicPr>
          <p:cNvPr id="504" name="Google Shape;504;p53"/>
          <p:cNvPicPr preferRelativeResize="0"/>
          <p:nvPr/>
        </p:nvPicPr>
        <p:blipFill>
          <a:blip r:embed="rId4">
            <a:alphaModFix/>
          </a:blip>
          <a:stretch>
            <a:fillRect/>
          </a:stretch>
        </p:blipFill>
        <p:spPr>
          <a:xfrm>
            <a:off x="545325" y="2232800"/>
            <a:ext cx="2943199" cy="2534450"/>
          </a:xfrm>
          <a:prstGeom prst="rect">
            <a:avLst/>
          </a:prstGeom>
          <a:noFill/>
          <a:ln>
            <a:noFill/>
          </a:ln>
        </p:spPr>
      </p:pic>
      <p:sp>
        <p:nvSpPr>
          <p:cNvPr id="505" name="Google Shape;505;p53"/>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p:cNvGrpSpPr/>
        <p:nvPr/>
      </p:nvGrpSpPr>
      <p:grpSpPr>
        <a:xfrm>
          <a:off x="0" y="0"/>
          <a:ext cx="0" cy="0"/>
          <a:chOff x="0" y="0"/>
          <a:chExt cx="0" cy="0"/>
        </a:xfrm>
      </p:grpSpPr>
      <p:sp>
        <p:nvSpPr>
          <p:cNvPr id="213" name="Google Shape;213;p33"/>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Bucles avanzados</a:t>
            </a:r>
            <a:endParaRPr sz="1800" dirty="0"/>
          </a:p>
        </p:txBody>
      </p:sp>
      <p:sp>
        <p:nvSpPr>
          <p:cNvPr id="214" name="Google Shape;214;p33"/>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Condiciones y bucles</a:t>
            </a:r>
            <a:endParaRPr sz="1800" dirty="0"/>
          </a:p>
        </p:txBody>
      </p:sp>
      <p:sp>
        <p:nvSpPr>
          <p:cNvPr id="215" name="Google Shape;215;p33"/>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Operaciones combinadas con funciones</a:t>
            </a:r>
            <a:endParaRPr sz="1800" dirty="0"/>
          </a:p>
        </p:txBody>
      </p:sp>
      <p:pic>
        <p:nvPicPr>
          <p:cNvPr id="216" name="Google Shape;216;p33"/>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Objetivo</a:t>
            </a:r>
            <a:endParaRPr sz="4000" dirty="0">
              <a:solidFill>
                <a:srgbClr val="1A1A1A"/>
              </a:solidFill>
              <a:latin typeface="Inter ExtraBold"/>
              <a:ea typeface="Inter ExtraBold"/>
              <a:cs typeface="Inter ExtraBold"/>
              <a:sym typeface="Inter ExtraBold"/>
            </a:endParaRPr>
          </a:p>
        </p:txBody>
      </p:sp>
      <p:pic>
        <p:nvPicPr>
          <p:cNvPr id="218" name="Google Shape;218;p33"/>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p:cNvPicPr preferRelativeResize="0"/>
          <p:nvPr/>
        </p:nvPicPr>
        <p:blipFill>
          <a:blip r:embed="rId6">
            <a:alphaModFix/>
          </a:blip>
          <a:stretch>
            <a:fillRect/>
          </a:stretch>
        </p:blipFill>
        <p:spPr>
          <a:xfrm>
            <a:off x="6407419" y="2191460"/>
            <a:ext cx="474431" cy="76056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09"/>
        <p:cNvGrpSpPr/>
        <p:nvPr/>
      </p:nvGrpSpPr>
      <p:grpSpPr>
        <a:xfrm>
          <a:off x="0" y="0"/>
          <a:ext cx="0" cy="0"/>
          <a:chOff x="0" y="0"/>
          <a:chExt cx="0" cy="0"/>
        </a:xfrm>
      </p:grpSpPr>
      <p:pic>
        <p:nvPicPr>
          <p:cNvPr id="510" name="Google Shape;510;p54"/>
          <p:cNvPicPr preferRelativeResize="0"/>
          <p:nvPr/>
        </p:nvPicPr>
        <p:blipFill>
          <a:blip r:embed="rId3">
            <a:alphaModFix/>
          </a:blip>
          <a:stretch>
            <a:fillRect/>
          </a:stretch>
        </p:blipFill>
        <p:spPr>
          <a:xfrm>
            <a:off x="2426988" y="1760200"/>
            <a:ext cx="4290023" cy="2837074"/>
          </a:xfrm>
          <a:prstGeom prst="rect">
            <a:avLst/>
          </a:prstGeom>
          <a:noFill/>
          <a:ln>
            <a:noFill/>
          </a:ln>
        </p:spPr>
      </p:pic>
      <p:sp>
        <p:nvSpPr>
          <p:cNvPr id="511" name="Google Shape;511;p54"/>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15"/>
        <p:cNvGrpSpPr/>
        <p:nvPr/>
      </p:nvGrpSpPr>
      <p:grpSpPr>
        <a:xfrm>
          <a:off x="0" y="0"/>
          <a:ext cx="0" cy="0"/>
          <a:chOff x="0" y="0"/>
          <a:chExt cx="0" cy="0"/>
        </a:xfrm>
      </p:grpSpPr>
      <p:pic>
        <p:nvPicPr>
          <p:cNvPr id="516" name="Google Shape;516;p55"/>
          <p:cNvPicPr preferRelativeResize="0"/>
          <p:nvPr/>
        </p:nvPicPr>
        <p:blipFill>
          <a:blip r:embed="rId3">
            <a:alphaModFix/>
          </a:blip>
          <a:stretch>
            <a:fillRect/>
          </a:stretch>
        </p:blipFill>
        <p:spPr>
          <a:xfrm>
            <a:off x="2488550" y="1917925"/>
            <a:ext cx="4166902" cy="2604301"/>
          </a:xfrm>
          <a:prstGeom prst="rect">
            <a:avLst/>
          </a:prstGeom>
          <a:noFill/>
          <a:ln>
            <a:noFill/>
          </a:ln>
        </p:spPr>
      </p:pic>
      <p:sp>
        <p:nvSpPr>
          <p:cNvPr id="517" name="Google Shape;517;p55"/>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1"/>
        <p:cNvGrpSpPr/>
        <p:nvPr/>
      </p:nvGrpSpPr>
      <p:grpSpPr>
        <a:xfrm>
          <a:off x="0" y="0"/>
          <a:ext cx="0" cy="0"/>
          <a:chOff x="0" y="0"/>
          <a:chExt cx="0" cy="0"/>
        </a:xfrm>
      </p:grpSpPr>
      <p:pic>
        <p:nvPicPr>
          <p:cNvPr id="522" name="Google Shape;522;p56"/>
          <p:cNvPicPr preferRelativeResize="0"/>
          <p:nvPr/>
        </p:nvPicPr>
        <p:blipFill>
          <a:blip r:embed="rId3">
            <a:alphaModFix/>
          </a:blip>
          <a:stretch>
            <a:fillRect/>
          </a:stretch>
        </p:blipFill>
        <p:spPr>
          <a:xfrm>
            <a:off x="1371125" y="2134726"/>
            <a:ext cx="6401751" cy="2510050"/>
          </a:xfrm>
          <a:prstGeom prst="rect">
            <a:avLst/>
          </a:prstGeom>
          <a:noFill/>
          <a:ln>
            <a:noFill/>
          </a:ln>
        </p:spPr>
      </p:pic>
      <p:sp>
        <p:nvSpPr>
          <p:cNvPr id="523" name="Google Shape;523;p56"/>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27"/>
        <p:cNvGrpSpPr/>
        <p:nvPr/>
      </p:nvGrpSpPr>
      <p:grpSpPr>
        <a:xfrm>
          <a:off x="0" y="0"/>
          <a:ext cx="0" cy="0"/>
          <a:chOff x="0" y="0"/>
          <a:chExt cx="0" cy="0"/>
        </a:xfrm>
      </p:grpSpPr>
      <p:pic>
        <p:nvPicPr>
          <p:cNvPr id="528" name="Google Shape;528;p57"/>
          <p:cNvPicPr preferRelativeResize="0"/>
          <p:nvPr/>
        </p:nvPicPr>
        <p:blipFill>
          <a:blip r:embed="rId3">
            <a:alphaModFix/>
          </a:blip>
          <a:stretch>
            <a:fillRect/>
          </a:stretch>
        </p:blipFill>
        <p:spPr>
          <a:xfrm>
            <a:off x="749300" y="2937550"/>
            <a:ext cx="1637450" cy="1626225"/>
          </a:xfrm>
          <a:prstGeom prst="rect">
            <a:avLst/>
          </a:prstGeom>
          <a:noFill/>
          <a:ln>
            <a:noFill/>
          </a:ln>
        </p:spPr>
      </p:pic>
      <p:pic>
        <p:nvPicPr>
          <p:cNvPr id="529" name="Google Shape;529;p57"/>
          <p:cNvPicPr preferRelativeResize="0"/>
          <p:nvPr/>
        </p:nvPicPr>
        <p:blipFill>
          <a:blip r:embed="rId4">
            <a:alphaModFix/>
          </a:blip>
          <a:stretch>
            <a:fillRect/>
          </a:stretch>
        </p:blipFill>
        <p:spPr>
          <a:xfrm>
            <a:off x="7145038" y="3261400"/>
            <a:ext cx="1214325" cy="998820"/>
          </a:xfrm>
          <a:prstGeom prst="rect">
            <a:avLst/>
          </a:prstGeom>
          <a:noFill/>
          <a:ln>
            <a:noFill/>
          </a:ln>
        </p:spPr>
      </p:pic>
      <p:pic>
        <p:nvPicPr>
          <p:cNvPr id="530" name="Google Shape;530;p57"/>
          <p:cNvPicPr preferRelativeResize="0"/>
          <p:nvPr/>
        </p:nvPicPr>
        <p:blipFill>
          <a:blip r:embed="rId5">
            <a:alphaModFix/>
          </a:blip>
          <a:stretch>
            <a:fillRect/>
          </a:stretch>
        </p:blipFill>
        <p:spPr>
          <a:xfrm>
            <a:off x="3580982" y="2861350"/>
            <a:ext cx="2293643" cy="1775225"/>
          </a:xfrm>
          <a:prstGeom prst="rect">
            <a:avLst/>
          </a:prstGeom>
          <a:noFill/>
          <a:ln>
            <a:noFill/>
          </a:ln>
        </p:spPr>
      </p:pic>
      <p:sp>
        <p:nvSpPr>
          <p:cNvPr id="531" name="Google Shape;531;p57"/>
          <p:cNvSpPr txBox="1">
            <a:spLocks noGrp="1"/>
          </p:cNvSpPr>
          <p:nvPr>
            <p:ph type="subTitle" idx="1"/>
          </p:nvPr>
        </p:nvSpPr>
        <p:spPr>
          <a:xfrm>
            <a:off x="139800" y="1537525"/>
            <a:ext cx="49095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Sobachka (Doggy) is our career character, </a:t>
            </a:r>
            <a:br>
              <a:rPr lang="en" sz="1600">
                <a:solidFill>
                  <a:schemeClr val="dk1"/>
                </a:solidFill>
                <a:latin typeface="Inter"/>
                <a:ea typeface="Inter"/>
                <a:cs typeface="Inter"/>
                <a:sym typeface="Inter"/>
              </a:rPr>
            </a:br>
            <a:r>
              <a:rPr lang="en" sz="1600">
                <a:solidFill>
                  <a:schemeClr val="dk1"/>
                </a:solidFill>
                <a:latin typeface="Inter"/>
                <a:ea typeface="Inter"/>
                <a:cs typeface="Inter"/>
                <a:sym typeface="Inter"/>
              </a:rPr>
              <a:t>but we also use it in other contexts sometimes</a:t>
            </a:r>
            <a:endParaRPr sz="1600">
              <a:solidFill>
                <a:schemeClr val="dk1"/>
              </a:solidFill>
              <a:latin typeface="Inter"/>
              <a:ea typeface="Inter"/>
              <a:cs typeface="Inter"/>
              <a:sym typeface="Inter"/>
            </a:endParaRPr>
          </a:p>
        </p:txBody>
      </p:sp>
      <p:sp>
        <p:nvSpPr>
          <p:cNvPr id="532" name="Google Shape;532;p57"/>
          <p:cNvSpPr txBox="1">
            <a:spLocks noGrp="1"/>
          </p:cNvSpPr>
          <p:nvPr>
            <p:ph type="subTitle" idx="2"/>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36"/>
        <p:cNvGrpSpPr/>
        <p:nvPr/>
      </p:nvGrpSpPr>
      <p:grpSpPr>
        <a:xfrm>
          <a:off x="0" y="0"/>
          <a:ext cx="0" cy="0"/>
          <a:chOff x="0" y="0"/>
          <a:chExt cx="0" cy="0"/>
        </a:xfrm>
      </p:grpSpPr>
      <p:pic>
        <p:nvPicPr>
          <p:cNvPr id="537" name="Google Shape;537;p58"/>
          <p:cNvPicPr preferRelativeResize="0"/>
          <p:nvPr/>
        </p:nvPicPr>
        <p:blipFill>
          <a:blip r:embed="rId3">
            <a:alphaModFix/>
          </a:blip>
          <a:stretch>
            <a:fillRect/>
          </a:stretch>
        </p:blipFill>
        <p:spPr>
          <a:xfrm>
            <a:off x="1121090" y="2491300"/>
            <a:ext cx="2946930" cy="2001349"/>
          </a:xfrm>
          <a:prstGeom prst="rect">
            <a:avLst/>
          </a:prstGeom>
          <a:noFill/>
          <a:ln>
            <a:noFill/>
          </a:ln>
        </p:spPr>
      </p:pic>
      <p:pic>
        <p:nvPicPr>
          <p:cNvPr id="538" name="Google Shape;538;p58"/>
          <p:cNvPicPr preferRelativeResize="0"/>
          <p:nvPr/>
        </p:nvPicPr>
        <p:blipFill>
          <a:blip r:embed="rId4">
            <a:alphaModFix/>
          </a:blip>
          <a:stretch>
            <a:fillRect/>
          </a:stretch>
        </p:blipFill>
        <p:spPr>
          <a:xfrm>
            <a:off x="5044575" y="2415100"/>
            <a:ext cx="2946924" cy="2153726"/>
          </a:xfrm>
          <a:prstGeom prst="rect">
            <a:avLst/>
          </a:prstGeom>
          <a:noFill/>
          <a:ln>
            <a:noFill/>
          </a:ln>
        </p:spPr>
      </p:pic>
      <p:sp>
        <p:nvSpPr>
          <p:cNvPr id="539" name="Google Shape;539;p58"/>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43"/>
        <p:cNvGrpSpPr/>
        <p:nvPr/>
      </p:nvGrpSpPr>
      <p:grpSpPr>
        <a:xfrm>
          <a:off x="0" y="0"/>
          <a:ext cx="0" cy="0"/>
          <a:chOff x="0" y="0"/>
          <a:chExt cx="0" cy="0"/>
        </a:xfrm>
      </p:grpSpPr>
      <p:pic>
        <p:nvPicPr>
          <p:cNvPr id="544" name="Google Shape;544;p59"/>
          <p:cNvPicPr preferRelativeResize="0"/>
          <p:nvPr/>
        </p:nvPicPr>
        <p:blipFill>
          <a:blip r:embed="rId3">
            <a:alphaModFix/>
          </a:blip>
          <a:stretch>
            <a:fillRect/>
          </a:stretch>
        </p:blipFill>
        <p:spPr>
          <a:xfrm>
            <a:off x="761700" y="2617558"/>
            <a:ext cx="3451124" cy="1862343"/>
          </a:xfrm>
          <a:prstGeom prst="rect">
            <a:avLst/>
          </a:prstGeom>
          <a:noFill/>
          <a:ln>
            <a:noFill/>
          </a:ln>
        </p:spPr>
      </p:pic>
      <p:pic>
        <p:nvPicPr>
          <p:cNvPr id="545" name="Google Shape;545;p59"/>
          <p:cNvPicPr preferRelativeResize="0"/>
          <p:nvPr/>
        </p:nvPicPr>
        <p:blipFill>
          <a:blip r:embed="rId4">
            <a:alphaModFix/>
          </a:blip>
          <a:stretch>
            <a:fillRect/>
          </a:stretch>
        </p:blipFill>
        <p:spPr>
          <a:xfrm>
            <a:off x="5457739" y="2190150"/>
            <a:ext cx="2744986" cy="2412499"/>
          </a:xfrm>
          <a:prstGeom prst="rect">
            <a:avLst/>
          </a:prstGeom>
          <a:noFill/>
          <a:ln>
            <a:noFill/>
          </a:ln>
        </p:spPr>
      </p:pic>
      <p:sp>
        <p:nvSpPr>
          <p:cNvPr id="546" name="Google Shape;546;p59"/>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0"/>
        <p:cNvGrpSpPr/>
        <p:nvPr/>
      </p:nvGrpSpPr>
      <p:grpSpPr>
        <a:xfrm>
          <a:off x="0" y="0"/>
          <a:ext cx="0" cy="0"/>
          <a:chOff x="0" y="0"/>
          <a:chExt cx="0" cy="0"/>
        </a:xfrm>
      </p:grpSpPr>
      <p:pic>
        <p:nvPicPr>
          <p:cNvPr id="551" name="Google Shape;551;p60"/>
          <p:cNvPicPr preferRelativeResize="0"/>
          <p:nvPr/>
        </p:nvPicPr>
        <p:blipFill>
          <a:blip r:embed="rId3">
            <a:alphaModFix/>
          </a:blip>
          <a:stretch>
            <a:fillRect/>
          </a:stretch>
        </p:blipFill>
        <p:spPr>
          <a:xfrm>
            <a:off x="746400" y="3145337"/>
            <a:ext cx="1572967" cy="1235709"/>
          </a:xfrm>
          <a:prstGeom prst="rect">
            <a:avLst/>
          </a:prstGeom>
          <a:noFill/>
          <a:ln>
            <a:noFill/>
          </a:ln>
        </p:spPr>
      </p:pic>
      <p:pic>
        <p:nvPicPr>
          <p:cNvPr id="552" name="Google Shape;552;p60"/>
          <p:cNvPicPr preferRelativeResize="0"/>
          <p:nvPr/>
        </p:nvPicPr>
        <p:blipFill>
          <a:blip r:embed="rId4">
            <a:alphaModFix/>
          </a:blip>
          <a:stretch>
            <a:fillRect/>
          </a:stretch>
        </p:blipFill>
        <p:spPr>
          <a:xfrm>
            <a:off x="6609183" y="2560500"/>
            <a:ext cx="1615942" cy="1937931"/>
          </a:xfrm>
          <a:prstGeom prst="rect">
            <a:avLst/>
          </a:prstGeom>
          <a:noFill/>
          <a:ln>
            <a:noFill/>
          </a:ln>
        </p:spPr>
      </p:pic>
      <p:pic>
        <p:nvPicPr>
          <p:cNvPr id="553" name="Google Shape;553;p60"/>
          <p:cNvPicPr preferRelativeResize="0"/>
          <p:nvPr/>
        </p:nvPicPr>
        <p:blipFill>
          <a:blip r:embed="rId5">
            <a:alphaModFix/>
          </a:blip>
          <a:stretch>
            <a:fillRect/>
          </a:stretch>
        </p:blipFill>
        <p:spPr>
          <a:xfrm>
            <a:off x="3838198" y="3086649"/>
            <a:ext cx="1252168" cy="1353088"/>
          </a:xfrm>
          <a:prstGeom prst="rect">
            <a:avLst/>
          </a:prstGeom>
          <a:noFill/>
          <a:ln>
            <a:noFill/>
          </a:ln>
        </p:spPr>
      </p:pic>
      <p:sp>
        <p:nvSpPr>
          <p:cNvPr id="554" name="Google Shape;554;p60"/>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bg>
      <p:bgPr>
        <a:solidFill>
          <a:srgbClr val="F2F1EE"/>
        </a:solidFill>
        <a:effectLst/>
      </p:bgPr>
    </p:bg>
    <p:spTree>
      <p:nvGrpSpPr>
        <p:cNvPr id="1" name="Shape 558"/>
        <p:cNvGrpSpPr/>
        <p:nvPr/>
      </p:nvGrpSpPr>
      <p:grpSpPr>
        <a:xfrm>
          <a:off x="0" y="0"/>
          <a:ext cx="0" cy="0"/>
          <a:chOff x="0" y="0"/>
          <a:chExt cx="0" cy="0"/>
        </a:xfrm>
      </p:grpSpPr>
      <p:sp>
        <p:nvSpPr>
          <p:cNvPr id="559" name="Google Shape;559;p61"/>
          <p:cNvSpPr txBox="1">
            <a:spLocks noGrp="1"/>
          </p:cNvSpPr>
          <p:nvPr>
            <p:ph type="subTitle" idx="1"/>
          </p:nvPr>
        </p:nvSpPr>
        <p:spPr>
          <a:xfrm>
            <a:off x="139800" y="165925"/>
            <a:ext cx="79731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600">
                <a:solidFill>
                  <a:schemeClr val="dk1"/>
                </a:solidFill>
                <a:latin typeface="Inter"/>
                <a:ea typeface="Inter"/>
                <a:cs typeface="Inter"/>
                <a:sym typeface="Inter"/>
              </a:rPr>
              <a:t>Illustrations that you can add to slides.Please do not scale them!</a:t>
            </a:r>
            <a:endParaRPr sz="1600">
              <a:solidFill>
                <a:schemeClr val="dk1"/>
              </a:solidFill>
              <a:latin typeface="Inter"/>
              <a:ea typeface="Inter"/>
              <a:cs typeface="Inter"/>
              <a:sym typeface="Inter"/>
            </a:endParaRPr>
          </a:p>
        </p:txBody>
      </p:sp>
      <p:pic>
        <p:nvPicPr>
          <p:cNvPr id="560" name="Google Shape;560;p61"/>
          <p:cNvPicPr preferRelativeResize="0"/>
          <p:nvPr/>
        </p:nvPicPr>
        <p:blipFill>
          <a:blip r:embed="rId3">
            <a:alphaModFix/>
          </a:blip>
          <a:stretch>
            <a:fillRect/>
          </a:stretch>
        </p:blipFill>
        <p:spPr>
          <a:xfrm>
            <a:off x="338850" y="3170525"/>
            <a:ext cx="2344962" cy="1594349"/>
          </a:xfrm>
          <a:prstGeom prst="rect">
            <a:avLst/>
          </a:prstGeom>
          <a:noFill/>
          <a:ln>
            <a:noFill/>
          </a:ln>
        </p:spPr>
      </p:pic>
      <p:pic>
        <p:nvPicPr>
          <p:cNvPr id="561" name="Google Shape;561;p61"/>
          <p:cNvPicPr preferRelativeResize="0"/>
          <p:nvPr/>
        </p:nvPicPr>
        <p:blipFill>
          <a:blip r:embed="rId4">
            <a:alphaModFix/>
          </a:blip>
          <a:stretch>
            <a:fillRect/>
          </a:stretch>
        </p:blipFill>
        <p:spPr>
          <a:xfrm>
            <a:off x="6818975" y="3092825"/>
            <a:ext cx="1692525" cy="1650375"/>
          </a:xfrm>
          <a:prstGeom prst="rect">
            <a:avLst/>
          </a:prstGeom>
          <a:noFill/>
          <a:ln>
            <a:noFill/>
          </a:ln>
        </p:spPr>
      </p:pic>
      <p:pic>
        <p:nvPicPr>
          <p:cNvPr id="562" name="Google Shape;562;p61"/>
          <p:cNvPicPr preferRelativeResize="0"/>
          <p:nvPr/>
        </p:nvPicPr>
        <p:blipFill>
          <a:blip r:embed="rId5">
            <a:alphaModFix/>
          </a:blip>
          <a:stretch>
            <a:fillRect/>
          </a:stretch>
        </p:blipFill>
        <p:spPr>
          <a:xfrm>
            <a:off x="3730722" y="2672030"/>
            <a:ext cx="2041332" cy="2092845"/>
          </a:xfrm>
          <a:prstGeom prst="rect">
            <a:avLst/>
          </a:prstGeom>
          <a:noFill/>
          <a:ln>
            <a:noFill/>
          </a:ln>
        </p:spPr>
      </p:pic>
      <p:pic>
        <p:nvPicPr>
          <p:cNvPr id="563" name="Google Shape;563;p61"/>
          <p:cNvPicPr preferRelativeResize="0"/>
          <p:nvPr/>
        </p:nvPicPr>
        <p:blipFill>
          <a:blip r:embed="rId6">
            <a:alphaModFix/>
          </a:blip>
          <a:stretch>
            <a:fillRect/>
          </a:stretch>
        </p:blipFill>
        <p:spPr>
          <a:xfrm>
            <a:off x="6374350" y="930100"/>
            <a:ext cx="2137150" cy="12877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39"/>
        <p:cNvGrpSpPr/>
        <p:nvPr/>
      </p:nvGrpSpPr>
      <p:grpSpPr>
        <a:xfrm>
          <a:off x="0" y="0"/>
          <a:ext cx="0" cy="0"/>
          <a:chOff x="0" y="0"/>
          <a:chExt cx="0" cy="0"/>
        </a:xfrm>
      </p:grpSpPr>
      <p:pic>
        <p:nvPicPr>
          <p:cNvPr id="240" name="Google Shape;240;p36"/>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41" name="Google Shape;241;p36"/>
          <p:cNvSpPr txBox="1">
            <a:spLocks noGrp="1"/>
          </p:cNvSpPr>
          <p:nvPr>
            <p:ph type="ctrTitle"/>
          </p:nvPr>
        </p:nvSpPr>
        <p:spPr>
          <a:xfrm>
            <a:off x="322800" y="817438"/>
            <a:ext cx="6138384" cy="1846629"/>
          </a:xfrm>
          <a:prstGeom prst="rect">
            <a:avLst/>
          </a:prstGeom>
          <a:noFill/>
          <a:ln>
            <a:noFill/>
          </a:ln>
        </p:spPr>
        <p:txBody>
          <a:bodyPr spcFirstLastPara="1" wrap="square" lIns="91425" tIns="91425" rIns="91425" bIns="91425" anchor="t" anchorCtr="0">
            <a:spAutoFit/>
          </a:bodyPr>
          <a:lstStyle/>
          <a:p>
            <a:pPr marL="0" lvl="0" indent="0" algn="l" rtl="0">
              <a:lnSpc>
                <a:spcPct val="90000"/>
              </a:lnSpc>
              <a:spcBef>
                <a:spcPts val="0"/>
              </a:spcBef>
              <a:spcAft>
                <a:spcPts val="0"/>
              </a:spcAft>
              <a:buNone/>
            </a:pPr>
            <a:r>
              <a:rPr lang="es-ES" sz="6000" dirty="0">
                <a:solidFill>
                  <a:srgbClr val="1A1A1A"/>
                </a:solidFill>
                <a:latin typeface="Inter ExtraBold"/>
                <a:ea typeface="Inter ExtraBold"/>
                <a:cs typeface="Inter ExtraBold"/>
                <a:sym typeface="Inter ExtraBold"/>
              </a:rPr>
              <a:t>Midamos los ánimos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114"/>
        <p:cNvGrpSpPr/>
        <p:nvPr/>
      </p:nvGrpSpPr>
      <p:grpSpPr>
        <a:xfrm>
          <a:off x="0" y="0"/>
          <a:ext cx="0" cy="0"/>
          <a:chOff x="0" y="0"/>
          <a:chExt cx="0" cy="0"/>
        </a:xfrm>
      </p:grpSpPr>
      <p:pic>
        <p:nvPicPr>
          <p:cNvPr id="115" name="Google Shape;115;p22"/>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16" name="Google Shape;116;p22"/>
          <p:cNvSpPr txBox="1">
            <a:spLocks noGrp="1"/>
          </p:cNvSpPr>
          <p:nvPr>
            <p:ph type="ctrTitle"/>
          </p:nvPr>
        </p:nvSpPr>
        <p:spPr>
          <a:xfrm>
            <a:off x="96875" y="424975"/>
            <a:ext cx="8520600" cy="800189"/>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Recap</a:t>
            </a:r>
            <a:endParaRPr sz="4000" dirty="0">
              <a:solidFill>
                <a:srgbClr val="1A1A1A"/>
              </a:solidFill>
              <a:latin typeface="Inter ExtraBold"/>
              <a:ea typeface="Inter ExtraBold"/>
              <a:cs typeface="Inter ExtraBold"/>
              <a:sym typeface="Inter ExtraBold"/>
            </a:endParaRPr>
          </a:p>
        </p:txBody>
      </p:sp>
      <p:pic>
        <p:nvPicPr>
          <p:cNvPr id="2050" name="Picture 2">
            <a:extLst>
              <a:ext uri="{FF2B5EF4-FFF2-40B4-BE49-F238E27FC236}">
                <a16:creationId xmlns:a16="http://schemas.microsoft.com/office/drawing/2014/main" id="{C620BD7C-F612-5733-08B0-847B27E4AC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8075" y="0"/>
            <a:ext cx="5191125"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2F1EE"/>
        </a:solidFill>
        <a:effectLst/>
      </p:bgPr>
    </p:bg>
    <p:spTree>
      <p:nvGrpSpPr>
        <p:cNvPr id="1" name="Shape 99"/>
        <p:cNvGrpSpPr/>
        <p:nvPr/>
      </p:nvGrpSpPr>
      <p:grpSpPr>
        <a:xfrm>
          <a:off x="0" y="0"/>
          <a:ext cx="0" cy="0"/>
          <a:chOff x="0" y="0"/>
          <a:chExt cx="0" cy="0"/>
        </a:xfrm>
      </p:grpSpPr>
      <p:pic>
        <p:nvPicPr>
          <p:cNvPr id="100" name="Google Shape;100;p20"/>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101" name="Google Shape;101;p20"/>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Python básico</a:t>
            </a:r>
            <a:endParaRPr sz="4000" dirty="0">
              <a:solidFill>
                <a:srgbClr val="1A1A1A"/>
              </a:solidFill>
              <a:latin typeface="Inter ExtraBold"/>
              <a:ea typeface="Inter ExtraBold"/>
              <a:cs typeface="Inter ExtraBold"/>
              <a:sym typeface="Inter ExtraBold"/>
            </a:endParaRPr>
          </a:p>
        </p:txBody>
      </p:sp>
      <p:sp>
        <p:nvSpPr>
          <p:cNvPr id="102" name="Google Shape;102;p20"/>
          <p:cNvSpPr txBox="1">
            <a:spLocks noGrp="1"/>
          </p:cNvSpPr>
          <p:nvPr>
            <p:ph type="subTitle" idx="1"/>
          </p:nvPr>
        </p:nvSpPr>
        <p:spPr>
          <a:xfrm>
            <a:off x="139800" y="2298300"/>
            <a:ext cx="8520600" cy="2616600"/>
          </a:xfrm>
          <a:prstGeom prst="rect">
            <a:avLst/>
          </a:prstGeom>
          <a:noFill/>
          <a:ln>
            <a:noFill/>
          </a:ln>
        </p:spPr>
        <p:txBody>
          <a:bodyPr spcFirstLastPara="1" wrap="square" lIns="91425" tIns="91425" rIns="91425" bIns="91425" anchor="b" anchorCtr="0">
            <a:noAutofit/>
          </a:bodyPr>
          <a:lstStyle/>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Recordemos los indices de las listas.</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recuerdas por slicing?</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¿Qué entiendes por un bucle?</a:t>
            </a:r>
          </a:p>
          <a:p>
            <a:pPr marL="342900" lvl="0" indent="-342900" algn="l" rtl="0">
              <a:spcBef>
                <a:spcPts val="0"/>
              </a:spcBef>
              <a:spcAft>
                <a:spcPts val="0"/>
              </a:spcAft>
              <a:buFont typeface="Arial" panose="020B0604020202020204" pitchFamily="34" charset="0"/>
              <a:buChar char="•"/>
            </a:pPr>
            <a:r>
              <a:rPr lang="en" sz="2000" dirty="0">
                <a:solidFill>
                  <a:srgbClr val="1A1A1A"/>
                </a:solidFill>
                <a:latin typeface="Inter"/>
                <a:ea typeface="Inter"/>
                <a:cs typeface="Inter"/>
                <a:sym typeface="Inter"/>
              </a:rPr>
              <a:t>¿Diferencias entre buclces for y while?</a:t>
            </a:r>
            <a:endParaRPr sz="2000" dirty="0">
              <a:solidFill>
                <a:srgbClr val="1A1A1A"/>
              </a:solidFill>
              <a:latin typeface="Inter"/>
              <a:ea typeface="Inter"/>
              <a:cs typeface="Inter"/>
              <a:sym typeface="Inte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1A1A"/>
        </a:solidFill>
        <a:effectLst/>
      </p:bgPr>
    </p:bg>
    <p:spTree>
      <p:nvGrpSpPr>
        <p:cNvPr id="1" name="Shape 233"/>
        <p:cNvGrpSpPr/>
        <p:nvPr/>
      </p:nvGrpSpPr>
      <p:grpSpPr>
        <a:xfrm>
          <a:off x="0" y="0"/>
          <a:ext cx="0" cy="0"/>
          <a:chOff x="0" y="0"/>
          <a:chExt cx="0" cy="0"/>
        </a:xfrm>
      </p:grpSpPr>
      <p:sp>
        <p:nvSpPr>
          <p:cNvPr id="234" name="Google Shape;234;p35"/>
          <p:cNvSpPr txBox="1">
            <a:spLocks noGrp="1"/>
          </p:cNvSpPr>
          <p:nvPr>
            <p:ph type="ctrTitle"/>
          </p:nvPr>
        </p:nvSpPr>
        <p:spPr>
          <a:xfrm>
            <a:off x="96875" y="2386600"/>
            <a:ext cx="8520600" cy="2528400"/>
          </a:xfrm>
          <a:prstGeom prst="rect">
            <a:avLst/>
          </a:prstGeom>
          <a:noFill/>
          <a:ln>
            <a:noFill/>
          </a:ln>
        </p:spPr>
        <p:txBody>
          <a:bodyPr spcFirstLastPara="1" wrap="square" lIns="91425" tIns="91425" rIns="91425" bIns="91425" anchor="b" anchorCtr="0">
            <a:noAutofit/>
          </a:bodyPr>
          <a:lstStyle/>
          <a:p>
            <a:pPr marL="0" lvl="0" indent="0" algn="l" rtl="0">
              <a:lnSpc>
                <a:spcPct val="90000"/>
              </a:lnSpc>
              <a:spcBef>
                <a:spcPts val="0"/>
              </a:spcBef>
              <a:spcAft>
                <a:spcPts val="0"/>
              </a:spcAft>
              <a:buNone/>
            </a:pPr>
            <a:r>
              <a:rPr lang="en" sz="4800" dirty="0">
                <a:solidFill>
                  <a:srgbClr val="F2F1EE"/>
                </a:solidFill>
                <a:latin typeface="Inter ExtraBold"/>
                <a:ea typeface="Inter ExtraBold"/>
                <a:cs typeface="Inter ExtraBold"/>
                <a:sym typeface="Inter ExtraBold"/>
              </a:rPr>
              <a:t>Vamos a Jupyter!</a:t>
            </a:r>
            <a:endParaRPr sz="4800" dirty="0">
              <a:solidFill>
                <a:srgbClr val="F2F1EE"/>
              </a:solidFill>
              <a:latin typeface="Inter ExtraBold"/>
              <a:ea typeface="Inter ExtraBold"/>
              <a:cs typeface="Inter ExtraBold"/>
              <a:sym typeface="Inter ExtraBold"/>
            </a:endParaRPr>
          </a:p>
        </p:txBody>
      </p:sp>
      <p:pic>
        <p:nvPicPr>
          <p:cNvPr id="235" name="Google Shape;235;p35"/>
          <p:cNvPicPr preferRelativeResize="0"/>
          <p:nvPr/>
        </p:nvPicPr>
        <p:blipFill>
          <a:blip r:embed="rId3">
            <a:alphaModFix/>
          </a:blip>
          <a:stretch>
            <a:fillRect/>
          </a:stretch>
        </p:blipFill>
        <p:spPr>
          <a:xfrm>
            <a:off x="228600" y="228600"/>
            <a:ext cx="868680" cy="19175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5BD82"/>
        </a:solidFill>
        <a:effectLst/>
      </p:bgPr>
    </p:bg>
    <p:spTree>
      <p:nvGrpSpPr>
        <p:cNvPr id="1" name="Shape 212">
          <a:extLst>
            <a:ext uri="{FF2B5EF4-FFF2-40B4-BE49-F238E27FC236}">
              <a16:creationId xmlns:a16="http://schemas.microsoft.com/office/drawing/2014/main" id="{F451B5F1-7259-3DD9-613E-A41EC8285490}"/>
            </a:ext>
          </a:extLst>
        </p:cNvPr>
        <p:cNvGrpSpPr/>
        <p:nvPr/>
      </p:nvGrpSpPr>
      <p:grpSpPr>
        <a:xfrm>
          <a:off x="0" y="0"/>
          <a:ext cx="0" cy="0"/>
          <a:chOff x="0" y="0"/>
          <a:chExt cx="0" cy="0"/>
        </a:xfrm>
      </p:grpSpPr>
      <p:sp>
        <p:nvSpPr>
          <p:cNvPr id="213" name="Google Shape;213;p33">
            <a:extLst>
              <a:ext uri="{FF2B5EF4-FFF2-40B4-BE49-F238E27FC236}">
                <a16:creationId xmlns:a16="http://schemas.microsoft.com/office/drawing/2014/main" id="{59E11D9A-5BA4-9AFF-E8F9-11DF035AC330}"/>
              </a:ext>
            </a:extLst>
          </p:cNvPr>
          <p:cNvSpPr/>
          <p:nvPr/>
        </p:nvSpPr>
        <p:spPr>
          <a:xfrm>
            <a:off x="2286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¿Qué operaciones con listas anidadas hicimos?</a:t>
            </a:r>
            <a:endParaRPr sz="1800" dirty="0"/>
          </a:p>
        </p:txBody>
      </p:sp>
      <p:sp>
        <p:nvSpPr>
          <p:cNvPr id="214" name="Google Shape;214;p33">
            <a:extLst>
              <a:ext uri="{FF2B5EF4-FFF2-40B4-BE49-F238E27FC236}">
                <a16:creationId xmlns:a16="http://schemas.microsoft.com/office/drawing/2014/main" id="{311EAF08-B610-BD41-D05A-0B9B169BEEA9}"/>
              </a:ext>
            </a:extLst>
          </p:cNvPr>
          <p:cNvSpPr/>
          <p:nvPr/>
        </p:nvSpPr>
        <p:spPr>
          <a:xfrm>
            <a:off x="320955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n" sz="1800" dirty="0">
                <a:solidFill>
                  <a:srgbClr val="1A1A1A"/>
                </a:solidFill>
                <a:latin typeface="Inter Medium"/>
                <a:ea typeface="Inter Medium"/>
                <a:cs typeface="Inter Medium"/>
                <a:sym typeface="Inter Medium"/>
              </a:rPr>
              <a:t>¿Cómo resumirías un bucle for?</a:t>
            </a:r>
            <a:endParaRPr sz="1800" dirty="0"/>
          </a:p>
        </p:txBody>
      </p:sp>
      <p:sp>
        <p:nvSpPr>
          <p:cNvPr id="215" name="Google Shape;215;p33">
            <a:extLst>
              <a:ext uri="{FF2B5EF4-FFF2-40B4-BE49-F238E27FC236}">
                <a16:creationId xmlns:a16="http://schemas.microsoft.com/office/drawing/2014/main" id="{C57544CE-04B1-79BC-E904-D7C65F2E3117}"/>
              </a:ext>
            </a:extLst>
          </p:cNvPr>
          <p:cNvSpPr/>
          <p:nvPr/>
        </p:nvSpPr>
        <p:spPr>
          <a:xfrm>
            <a:off x="6190500" y="1952425"/>
            <a:ext cx="2724900" cy="2962500"/>
          </a:xfrm>
          <a:prstGeom prst="roundRect">
            <a:avLst>
              <a:gd name="adj" fmla="val 9118"/>
            </a:avLst>
          </a:prstGeom>
          <a:solidFill>
            <a:schemeClr val="lt1"/>
          </a:solidFill>
          <a:ln>
            <a:noFill/>
          </a:ln>
        </p:spPr>
        <p:txBody>
          <a:bodyPr spcFirstLastPara="1" wrap="square" lIns="182875" tIns="91425" rIns="182875" bIns="274300" anchor="b" anchorCtr="0">
            <a:noAutofit/>
          </a:bodyPr>
          <a:lstStyle/>
          <a:p>
            <a:pPr marL="0" marR="0" lvl="0" indent="0" algn="l" rtl="0">
              <a:spcBef>
                <a:spcPts val="0"/>
              </a:spcBef>
              <a:spcAft>
                <a:spcPts val="0"/>
              </a:spcAft>
              <a:buNone/>
            </a:pPr>
            <a:r>
              <a:rPr lang="es-CO" sz="1800" dirty="0"/>
              <a:t>¿Qué forma de realizar bucles crees que es la más popular?</a:t>
            </a:r>
            <a:endParaRPr sz="1800" dirty="0"/>
          </a:p>
        </p:txBody>
      </p:sp>
      <p:pic>
        <p:nvPicPr>
          <p:cNvPr id="216" name="Google Shape;216;p33">
            <a:extLst>
              <a:ext uri="{FF2B5EF4-FFF2-40B4-BE49-F238E27FC236}">
                <a16:creationId xmlns:a16="http://schemas.microsoft.com/office/drawing/2014/main" id="{0BEB178A-9EAA-0F72-1BE0-FA462E061614}"/>
              </a:ext>
            </a:extLst>
          </p:cNvPr>
          <p:cNvPicPr preferRelativeResize="0"/>
          <p:nvPr/>
        </p:nvPicPr>
        <p:blipFill>
          <a:blip r:embed="rId3">
            <a:alphaModFix/>
          </a:blip>
          <a:stretch>
            <a:fillRect/>
          </a:stretch>
        </p:blipFill>
        <p:spPr>
          <a:xfrm>
            <a:off x="228600" y="228600"/>
            <a:ext cx="866775" cy="194225"/>
          </a:xfrm>
          <a:prstGeom prst="rect">
            <a:avLst/>
          </a:prstGeom>
          <a:noFill/>
          <a:ln>
            <a:noFill/>
          </a:ln>
        </p:spPr>
      </p:pic>
      <p:sp>
        <p:nvSpPr>
          <p:cNvPr id="217" name="Google Shape;217;p33">
            <a:extLst>
              <a:ext uri="{FF2B5EF4-FFF2-40B4-BE49-F238E27FC236}">
                <a16:creationId xmlns:a16="http://schemas.microsoft.com/office/drawing/2014/main" id="{9C51CE45-F2DF-58A9-B1DC-8AA90BAE08A9}"/>
              </a:ext>
            </a:extLst>
          </p:cNvPr>
          <p:cNvSpPr txBox="1">
            <a:spLocks noGrp="1"/>
          </p:cNvSpPr>
          <p:nvPr>
            <p:ph type="ctrTitle"/>
          </p:nvPr>
        </p:nvSpPr>
        <p:spPr>
          <a:xfrm>
            <a:off x="96875" y="424975"/>
            <a:ext cx="85206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4000" dirty="0">
                <a:solidFill>
                  <a:srgbClr val="1A1A1A"/>
                </a:solidFill>
                <a:latin typeface="Inter ExtraBold"/>
                <a:ea typeface="Inter ExtraBold"/>
                <a:cs typeface="Inter ExtraBold"/>
                <a:sym typeface="Inter ExtraBold"/>
              </a:rPr>
              <a:t>Hora de cerrar ):</a:t>
            </a:r>
            <a:endParaRPr sz="4000" dirty="0">
              <a:solidFill>
                <a:srgbClr val="1A1A1A"/>
              </a:solidFill>
              <a:latin typeface="Inter ExtraBold"/>
              <a:ea typeface="Inter ExtraBold"/>
              <a:cs typeface="Inter ExtraBold"/>
              <a:sym typeface="Inter ExtraBold"/>
            </a:endParaRPr>
          </a:p>
        </p:txBody>
      </p:sp>
      <p:pic>
        <p:nvPicPr>
          <p:cNvPr id="218" name="Google Shape;218;p33">
            <a:extLst>
              <a:ext uri="{FF2B5EF4-FFF2-40B4-BE49-F238E27FC236}">
                <a16:creationId xmlns:a16="http://schemas.microsoft.com/office/drawing/2014/main" id="{E0EA6560-27E9-2DC2-8A9F-CD9503190D1F}"/>
              </a:ext>
            </a:extLst>
          </p:cNvPr>
          <p:cNvPicPr preferRelativeResize="0"/>
          <p:nvPr/>
        </p:nvPicPr>
        <p:blipFill>
          <a:blip r:embed="rId4">
            <a:alphaModFix/>
          </a:blip>
          <a:stretch>
            <a:fillRect/>
          </a:stretch>
        </p:blipFill>
        <p:spPr>
          <a:xfrm>
            <a:off x="424775" y="2191450"/>
            <a:ext cx="474431" cy="760565"/>
          </a:xfrm>
          <a:prstGeom prst="rect">
            <a:avLst/>
          </a:prstGeom>
          <a:noFill/>
          <a:ln>
            <a:noFill/>
          </a:ln>
        </p:spPr>
      </p:pic>
      <p:pic>
        <p:nvPicPr>
          <p:cNvPr id="219" name="Google Shape;219;p33">
            <a:extLst>
              <a:ext uri="{FF2B5EF4-FFF2-40B4-BE49-F238E27FC236}">
                <a16:creationId xmlns:a16="http://schemas.microsoft.com/office/drawing/2014/main" id="{5DFE7F9F-F86E-5F07-C15F-A91DFBF63BDC}"/>
              </a:ext>
            </a:extLst>
          </p:cNvPr>
          <p:cNvPicPr preferRelativeResize="0"/>
          <p:nvPr/>
        </p:nvPicPr>
        <p:blipFill>
          <a:blip r:embed="rId5">
            <a:alphaModFix/>
          </a:blip>
          <a:stretch>
            <a:fillRect/>
          </a:stretch>
        </p:blipFill>
        <p:spPr>
          <a:xfrm>
            <a:off x="3469081" y="2191463"/>
            <a:ext cx="474431" cy="760565"/>
          </a:xfrm>
          <a:prstGeom prst="rect">
            <a:avLst/>
          </a:prstGeom>
          <a:noFill/>
          <a:ln>
            <a:noFill/>
          </a:ln>
        </p:spPr>
      </p:pic>
      <p:pic>
        <p:nvPicPr>
          <p:cNvPr id="220" name="Google Shape;220;p33">
            <a:extLst>
              <a:ext uri="{FF2B5EF4-FFF2-40B4-BE49-F238E27FC236}">
                <a16:creationId xmlns:a16="http://schemas.microsoft.com/office/drawing/2014/main" id="{14549617-5F98-CDA0-FBCE-57C318393FA8}"/>
              </a:ext>
            </a:extLst>
          </p:cNvPr>
          <p:cNvPicPr preferRelativeResize="0"/>
          <p:nvPr/>
        </p:nvPicPr>
        <p:blipFill>
          <a:blip r:embed="rId6">
            <a:alphaModFix/>
          </a:blip>
          <a:stretch>
            <a:fillRect/>
          </a:stretch>
        </p:blipFill>
        <p:spPr>
          <a:xfrm>
            <a:off x="6407419" y="2191460"/>
            <a:ext cx="474431" cy="760565"/>
          </a:xfrm>
          <a:prstGeom prst="rect">
            <a:avLst/>
          </a:prstGeom>
          <a:noFill/>
          <a:ln>
            <a:noFill/>
          </a:ln>
        </p:spPr>
      </p:pic>
    </p:spTree>
    <p:extLst>
      <p:ext uri="{BB962C8B-B14F-4D97-AF65-F5344CB8AC3E}">
        <p14:creationId xmlns:p14="http://schemas.microsoft.com/office/powerpoint/2010/main" val="302041623"/>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305</TotalTime>
  <Words>1599</Words>
  <Application>Microsoft Office PowerPoint</Application>
  <PresentationFormat>Presentación en pantalla (16:9)</PresentationFormat>
  <Paragraphs>172</Paragraphs>
  <Slides>47</Slides>
  <Notes>47</Notes>
  <HiddenSlides>36</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47</vt:i4>
      </vt:variant>
    </vt:vector>
  </HeadingPairs>
  <TitlesOfParts>
    <vt:vector size="54" baseType="lpstr">
      <vt:lpstr>Inter Medium</vt:lpstr>
      <vt:lpstr>Inter</vt:lpstr>
      <vt:lpstr>Arial</vt:lpstr>
      <vt:lpstr>Inter ExtraBold</vt:lpstr>
      <vt:lpstr>Roboto Mono</vt:lpstr>
      <vt:lpstr>Inter SemiBold</vt:lpstr>
      <vt:lpstr>Simple Light</vt:lpstr>
      <vt:lpstr>Webinar 3 - Sprint 2 Bucles, funciones</vt:lpstr>
      <vt:lpstr>Agenda</vt:lpstr>
      <vt:lpstr>Acuerdos</vt:lpstr>
      <vt:lpstr>Objetivo</vt:lpstr>
      <vt:lpstr>Midamos los ánimos</vt:lpstr>
      <vt:lpstr>Recap</vt:lpstr>
      <vt:lpstr>Python básico</vt:lpstr>
      <vt:lpstr>Vamos a Jupyter!</vt:lpstr>
      <vt:lpstr>Hora de cerrar ):</vt:lpstr>
      <vt:lpstr>¿Cómo te sientes luego de la sesión?</vt:lpstr>
      <vt:lpstr>Thanks      for coming!</vt:lpstr>
      <vt:lpstr>Slide title</vt:lpstr>
      <vt:lpstr>Slide title</vt:lpstr>
      <vt:lpstr>Slide title</vt:lpstr>
      <vt:lpstr>Slide title</vt:lpstr>
      <vt:lpstr>Slide title</vt:lpstr>
      <vt:lpstr>Slide title</vt:lpstr>
      <vt:lpstr>Slide title</vt:lpstr>
      <vt:lpstr>Slide title</vt:lpstr>
      <vt:lpstr>Code example</vt:lpstr>
      <vt:lpstr>Accent slide</vt:lpstr>
      <vt:lpstr>Accent slide</vt:lpstr>
      <vt:lpstr>What? A scalable product</vt:lpstr>
      <vt:lpstr>Points</vt:lpstr>
      <vt:lpstr>Some data</vt:lpstr>
      <vt:lpstr>Additional assets ↓</vt:lpstr>
      <vt:lpstr>Our photo stock</vt:lpstr>
      <vt:lpstr>Presentación de PowerPoint</vt:lpstr>
      <vt:lpstr>Presentación de PowerPoint</vt:lpstr>
      <vt:lpstr>Student      support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Leyton Jean Piere Castro</cp:lastModifiedBy>
  <cp:revision>5</cp:revision>
  <dcterms:modified xsi:type="dcterms:W3CDTF">2024-12-06T18:50:50Z</dcterms:modified>
</cp:coreProperties>
</file>